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3" r:id="rId4"/>
    <p:sldId id="257" r:id="rId5"/>
    <p:sldId id="278" r:id="rId6"/>
    <p:sldId id="280" r:id="rId7"/>
    <p:sldId id="284" r:id="rId8"/>
    <p:sldId id="286" r:id="rId9"/>
    <p:sldId id="281" r:id="rId10"/>
    <p:sldId id="287" r:id="rId11"/>
    <p:sldId id="274" r:id="rId12"/>
    <p:sldId id="275" r:id="rId13"/>
    <p:sldId id="27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125" d="100"/>
          <a:sy n="125" d="100"/>
        </p:scale>
        <p:origin x="90" y="-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BA490-C78E-47FD-87E8-FB9D7DB334C7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739D047-23F1-4DA9-AB16-5EDAD61A7156}">
      <dgm:prSet custT="1"/>
      <dgm:spPr/>
      <dgm:t>
        <a:bodyPr/>
        <a:lstStyle/>
        <a:p>
          <a:pPr>
            <a:defRPr cap="all"/>
          </a:pPr>
          <a:r>
            <a:rPr lang="nl-NL" sz="2800" dirty="0"/>
            <a:t>Je kunt uitleggen hoe het afweersysteem in de basis werkt</a:t>
          </a:r>
          <a:endParaRPr lang="en-US" sz="2800" dirty="0"/>
        </a:p>
      </dgm:t>
    </dgm:pt>
    <dgm:pt modelId="{5BAFFF2D-1906-4528-BEA1-5A95B959E4A6}" type="parTrans" cxnId="{423EC724-4070-41E0-85FD-CAC295FBC97E}">
      <dgm:prSet/>
      <dgm:spPr/>
      <dgm:t>
        <a:bodyPr/>
        <a:lstStyle/>
        <a:p>
          <a:endParaRPr lang="en-US"/>
        </a:p>
      </dgm:t>
    </dgm:pt>
    <dgm:pt modelId="{AF6E5369-32D6-469A-90E0-4E1AEE0FE464}" type="sibTrans" cxnId="{423EC724-4070-41E0-85FD-CAC295FBC97E}">
      <dgm:prSet/>
      <dgm:spPr/>
      <dgm:t>
        <a:bodyPr/>
        <a:lstStyle/>
        <a:p>
          <a:endParaRPr lang="en-US"/>
        </a:p>
      </dgm:t>
    </dgm:pt>
    <dgm:pt modelId="{5031E407-3F24-4103-8622-8EEA712FD802}" type="pres">
      <dgm:prSet presAssocID="{F90BA490-C78E-47FD-87E8-FB9D7DB334C7}" presName="diagram" presStyleCnt="0">
        <dgm:presLayoutVars>
          <dgm:dir/>
          <dgm:resizeHandles val="exact"/>
        </dgm:presLayoutVars>
      </dgm:prSet>
      <dgm:spPr/>
    </dgm:pt>
    <dgm:pt modelId="{7F48BF7F-14B7-4FB6-91E4-2D38544F9DCF}" type="pres">
      <dgm:prSet presAssocID="{6739D047-23F1-4DA9-AB16-5EDAD61A7156}" presName="node" presStyleLbl="node1" presStyleIdx="0" presStyleCnt="1">
        <dgm:presLayoutVars>
          <dgm:bulletEnabled val="1"/>
        </dgm:presLayoutVars>
      </dgm:prSet>
      <dgm:spPr/>
    </dgm:pt>
  </dgm:ptLst>
  <dgm:cxnLst>
    <dgm:cxn modelId="{423EC724-4070-41E0-85FD-CAC295FBC97E}" srcId="{F90BA490-C78E-47FD-87E8-FB9D7DB334C7}" destId="{6739D047-23F1-4DA9-AB16-5EDAD61A7156}" srcOrd="0" destOrd="0" parTransId="{5BAFFF2D-1906-4528-BEA1-5A95B959E4A6}" sibTransId="{AF6E5369-32D6-469A-90E0-4E1AEE0FE464}"/>
    <dgm:cxn modelId="{5BE79BB8-ABF8-427A-8DF4-2F8C906129DF}" type="presOf" srcId="{6739D047-23F1-4DA9-AB16-5EDAD61A7156}" destId="{7F48BF7F-14B7-4FB6-91E4-2D38544F9DCF}" srcOrd="0" destOrd="0" presId="urn:microsoft.com/office/officeart/2005/8/layout/default"/>
    <dgm:cxn modelId="{12B750B9-509A-4111-AC20-41997F1CFFB2}" type="presOf" srcId="{F90BA490-C78E-47FD-87E8-FB9D7DB334C7}" destId="{5031E407-3F24-4103-8622-8EEA712FD802}" srcOrd="0" destOrd="0" presId="urn:microsoft.com/office/officeart/2005/8/layout/default"/>
    <dgm:cxn modelId="{025ABBC0-2D66-4F8E-9719-67BF2AB144FB}" type="presParOf" srcId="{5031E407-3F24-4103-8622-8EEA712FD802}" destId="{7F48BF7F-14B7-4FB6-91E4-2D38544F9DC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CFDD1-A60F-4666-BF7B-5B371159940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204870-630C-4DA3-9740-4745C02E5DC8}">
      <dgm:prSet/>
      <dgm:spPr/>
      <dgm:t>
        <a:bodyPr/>
        <a:lstStyle/>
        <a:p>
          <a:r>
            <a:rPr lang="nl-NL" dirty="0"/>
            <a:t>Elk deel van het lichaam, van huid tot darm, is gekoloniseerd met eigen micro organismen = </a:t>
          </a:r>
          <a:r>
            <a:rPr lang="nl-NL" dirty="0" err="1"/>
            <a:t>microbioom</a:t>
          </a:r>
          <a:endParaRPr lang="en-US" dirty="0"/>
        </a:p>
      </dgm:t>
    </dgm:pt>
    <dgm:pt modelId="{B4B6283A-2DC6-4BF6-AA04-2716ABE34036}" type="parTrans" cxnId="{F109F5EA-2F89-4D1D-9916-AB186EB47B59}">
      <dgm:prSet/>
      <dgm:spPr/>
      <dgm:t>
        <a:bodyPr/>
        <a:lstStyle/>
        <a:p>
          <a:endParaRPr lang="en-US"/>
        </a:p>
      </dgm:t>
    </dgm:pt>
    <dgm:pt modelId="{878CF3CC-7023-4967-94AA-171479A9E477}" type="sibTrans" cxnId="{F109F5EA-2F89-4D1D-9916-AB186EB47B59}">
      <dgm:prSet/>
      <dgm:spPr/>
      <dgm:t>
        <a:bodyPr/>
        <a:lstStyle/>
        <a:p>
          <a:endParaRPr lang="en-US"/>
        </a:p>
      </dgm:t>
    </dgm:pt>
    <dgm:pt modelId="{A9EFB1DF-DCB4-4C51-BB5B-BCC870792816}">
      <dgm:prSet/>
      <dgm:spPr/>
      <dgm:t>
        <a:bodyPr/>
        <a:lstStyle/>
        <a:p>
          <a:r>
            <a:rPr lang="nl-NL"/>
            <a:t>Meer dan 3x zoveel bacteriën op en in ons lichaam aanwezig dan het aantal eigen lichaamscellen dat je bezit</a:t>
          </a:r>
          <a:endParaRPr lang="en-US"/>
        </a:p>
      </dgm:t>
    </dgm:pt>
    <dgm:pt modelId="{AB901E16-7614-4368-BB24-DD21196DAE72}" type="parTrans" cxnId="{A57A270A-B6EB-4421-B404-B9527ABA91D4}">
      <dgm:prSet/>
      <dgm:spPr/>
      <dgm:t>
        <a:bodyPr/>
        <a:lstStyle/>
        <a:p>
          <a:endParaRPr lang="en-US"/>
        </a:p>
      </dgm:t>
    </dgm:pt>
    <dgm:pt modelId="{C0307133-56DD-4600-80D0-56BEE65FA7EF}" type="sibTrans" cxnId="{A57A270A-B6EB-4421-B404-B9527ABA91D4}">
      <dgm:prSet/>
      <dgm:spPr/>
      <dgm:t>
        <a:bodyPr/>
        <a:lstStyle/>
        <a:p>
          <a:endParaRPr lang="en-US"/>
        </a:p>
      </dgm:t>
    </dgm:pt>
    <dgm:pt modelId="{D4961D24-648B-4E6C-9931-C65EFFC80400}">
      <dgm:prSet/>
      <dgm:spPr/>
      <dgm:t>
        <a:bodyPr/>
        <a:lstStyle/>
        <a:p>
          <a:r>
            <a:rPr lang="nl-NL" dirty="0"/>
            <a:t>Het zijn commensalen (nuttig) </a:t>
          </a:r>
          <a:endParaRPr lang="en-US" dirty="0"/>
        </a:p>
      </dgm:t>
    </dgm:pt>
    <dgm:pt modelId="{EEAAF37C-05F3-4D90-8E54-A8D8347FA568}" type="parTrans" cxnId="{501773ED-9003-4C00-8931-22A1CF3DAA81}">
      <dgm:prSet/>
      <dgm:spPr/>
      <dgm:t>
        <a:bodyPr/>
        <a:lstStyle/>
        <a:p>
          <a:endParaRPr lang="en-US"/>
        </a:p>
      </dgm:t>
    </dgm:pt>
    <dgm:pt modelId="{DB406880-54F2-41B4-907B-7064A5305623}" type="sibTrans" cxnId="{501773ED-9003-4C00-8931-22A1CF3DAA81}">
      <dgm:prSet/>
      <dgm:spPr/>
      <dgm:t>
        <a:bodyPr/>
        <a:lstStyle/>
        <a:p>
          <a:endParaRPr lang="en-US"/>
        </a:p>
      </dgm:t>
    </dgm:pt>
    <dgm:pt modelId="{A423AE22-1A73-4008-9B3F-3B9215E902C8}">
      <dgm:prSet/>
      <dgm:spPr/>
      <dgm:t>
        <a:bodyPr/>
        <a:lstStyle/>
        <a:p>
          <a:r>
            <a:rPr lang="nl-NL" dirty="0"/>
            <a:t>Blootstelling aan specifieke micro organismen via  voedsel of vanuit omgeving levert een  verstoring ( </a:t>
          </a:r>
          <a:r>
            <a:rPr lang="nl-NL" dirty="0" err="1"/>
            <a:t>microbioom</a:t>
          </a:r>
          <a:r>
            <a:rPr lang="nl-NL" dirty="0"/>
            <a:t>)</a:t>
          </a:r>
          <a:endParaRPr lang="en-US" dirty="0"/>
        </a:p>
      </dgm:t>
    </dgm:pt>
    <dgm:pt modelId="{5CE0E1A1-0AE4-40D3-B6EB-8DE3E99702EA}" type="parTrans" cxnId="{A11A0054-7D69-4944-A88F-E19A6B805CE3}">
      <dgm:prSet/>
      <dgm:spPr/>
      <dgm:t>
        <a:bodyPr/>
        <a:lstStyle/>
        <a:p>
          <a:endParaRPr lang="en-US"/>
        </a:p>
      </dgm:t>
    </dgm:pt>
    <dgm:pt modelId="{1763590B-1EA1-41B9-B2EC-4E15564E43D0}" type="sibTrans" cxnId="{A11A0054-7D69-4944-A88F-E19A6B805CE3}">
      <dgm:prSet/>
      <dgm:spPr/>
      <dgm:t>
        <a:bodyPr/>
        <a:lstStyle/>
        <a:p>
          <a:endParaRPr lang="en-US"/>
        </a:p>
      </dgm:t>
    </dgm:pt>
    <dgm:pt modelId="{A235CD62-7413-4BE8-AE50-CE01CCE20AB2}" type="pres">
      <dgm:prSet presAssocID="{92BCFDD1-A60F-4666-BF7B-5B3711599407}" presName="outerComposite" presStyleCnt="0">
        <dgm:presLayoutVars>
          <dgm:chMax val="5"/>
          <dgm:dir/>
          <dgm:resizeHandles val="exact"/>
        </dgm:presLayoutVars>
      </dgm:prSet>
      <dgm:spPr/>
    </dgm:pt>
    <dgm:pt modelId="{7C0F4E81-41C1-4AA9-B84C-1C26B87A6420}" type="pres">
      <dgm:prSet presAssocID="{92BCFDD1-A60F-4666-BF7B-5B3711599407}" presName="dummyMaxCanvas" presStyleCnt="0">
        <dgm:presLayoutVars/>
      </dgm:prSet>
      <dgm:spPr/>
    </dgm:pt>
    <dgm:pt modelId="{45584665-40E6-440C-B1C3-6ADDD185ADA1}" type="pres">
      <dgm:prSet presAssocID="{92BCFDD1-A60F-4666-BF7B-5B3711599407}" presName="FourNodes_1" presStyleLbl="node1" presStyleIdx="0" presStyleCnt="4">
        <dgm:presLayoutVars>
          <dgm:bulletEnabled val="1"/>
        </dgm:presLayoutVars>
      </dgm:prSet>
      <dgm:spPr/>
    </dgm:pt>
    <dgm:pt modelId="{EED84D4C-0C74-4B9C-9586-4FA34AD79276}" type="pres">
      <dgm:prSet presAssocID="{92BCFDD1-A60F-4666-BF7B-5B3711599407}" presName="FourNodes_2" presStyleLbl="node1" presStyleIdx="1" presStyleCnt="4">
        <dgm:presLayoutVars>
          <dgm:bulletEnabled val="1"/>
        </dgm:presLayoutVars>
      </dgm:prSet>
      <dgm:spPr/>
    </dgm:pt>
    <dgm:pt modelId="{492A2802-142B-44AA-8609-EBBF2B9543C5}" type="pres">
      <dgm:prSet presAssocID="{92BCFDD1-A60F-4666-BF7B-5B3711599407}" presName="FourNodes_3" presStyleLbl="node1" presStyleIdx="2" presStyleCnt="4">
        <dgm:presLayoutVars>
          <dgm:bulletEnabled val="1"/>
        </dgm:presLayoutVars>
      </dgm:prSet>
      <dgm:spPr/>
    </dgm:pt>
    <dgm:pt modelId="{6A4E300B-1C7B-4357-A93D-6D7A04731501}" type="pres">
      <dgm:prSet presAssocID="{92BCFDD1-A60F-4666-BF7B-5B3711599407}" presName="FourNodes_4" presStyleLbl="node1" presStyleIdx="3" presStyleCnt="4">
        <dgm:presLayoutVars>
          <dgm:bulletEnabled val="1"/>
        </dgm:presLayoutVars>
      </dgm:prSet>
      <dgm:spPr/>
    </dgm:pt>
    <dgm:pt modelId="{91583A2E-00B2-49C5-A945-D243C27099D9}" type="pres">
      <dgm:prSet presAssocID="{92BCFDD1-A60F-4666-BF7B-5B3711599407}" presName="FourConn_1-2" presStyleLbl="fgAccFollowNode1" presStyleIdx="0" presStyleCnt="3">
        <dgm:presLayoutVars>
          <dgm:bulletEnabled val="1"/>
        </dgm:presLayoutVars>
      </dgm:prSet>
      <dgm:spPr/>
    </dgm:pt>
    <dgm:pt modelId="{C1A76761-33FD-4FEB-9316-FF0D4656DF2B}" type="pres">
      <dgm:prSet presAssocID="{92BCFDD1-A60F-4666-BF7B-5B3711599407}" presName="FourConn_2-3" presStyleLbl="fgAccFollowNode1" presStyleIdx="1" presStyleCnt="3">
        <dgm:presLayoutVars>
          <dgm:bulletEnabled val="1"/>
        </dgm:presLayoutVars>
      </dgm:prSet>
      <dgm:spPr/>
    </dgm:pt>
    <dgm:pt modelId="{C51276C4-B344-4BCB-8EED-8346744BE19F}" type="pres">
      <dgm:prSet presAssocID="{92BCFDD1-A60F-4666-BF7B-5B3711599407}" presName="FourConn_3-4" presStyleLbl="fgAccFollowNode1" presStyleIdx="2" presStyleCnt="3">
        <dgm:presLayoutVars>
          <dgm:bulletEnabled val="1"/>
        </dgm:presLayoutVars>
      </dgm:prSet>
      <dgm:spPr/>
    </dgm:pt>
    <dgm:pt modelId="{5C8F3EA5-4610-4506-8B9C-6DB2A7408868}" type="pres">
      <dgm:prSet presAssocID="{92BCFDD1-A60F-4666-BF7B-5B3711599407}" presName="FourNodes_1_text" presStyleLbl="node1" presStyleIdx="3" presStyleCnt="4">
        <dgm:presLayoutVars>
          <dgm:bulletEnabled val="1"/>
        </dgm:presLayoutVars>
      </dgm:prSet>
      <dgm:spPr/>
    </dgm:pt>
    <dgm:pt modelId="{2F954FCF-5BF9-49FD-8FA2-96940249D3AC}" type="pres">
      <dgm:prSet presAssocID="{92BCFDD1-A60F-4666-BF7B-5B3711599407}" presName="FourNodes_2_text" presStyleLbl="node1" presStyleIdx="3" presStyleCnt="4">
        <dgm:presLayoutVars>
          <dgm:bulletEnabled val="1"/>
        </dgm:presLayoutVars>
      </dgm:prSet>
      <dgm:spPr/>
    </dgm:pt>
    <dgm:pt modelId="{1334302B-0289-4447-8628-022BF994FCFA}" type="pres">
      <dgm:prSet presAssocID="{92BCFDD1-A60F-4666-BF7B-5B3711599407}" presName="FourNodes_3_text" presStyleLbl="node1" presStyleIdx="3" presStyleCnt="4">
        <dgm:presLayoutVars>
          <dgm:bulletEnabled val="1"/>
        </dgm:presLayoutVars>
      </dgm:prSet>
      <dgm:spPr/>
    </dgm:pt>
    <dgm:pt modelId="{DB55989A-0D5D-450C-B2B3-1CEE139B591C}" type="pres">
      <dgm:prSet presAssocID="{92BCFDD1-A60F-4666-BF7B-5B371159940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3C71400-2FAF-43B7-99C0-565747CFCAE9}" type="presOf" srcId="{83204870-630C-4DA3-9740-4745C02E5DC8}" destId="{5C8F3EA5-4610-4506-8B9C-6DB2A7408868}" srcOrd="1" destOrd="0" presId="urn:microsoft.com/office/officeart/2005/8/layout/vProcess5"/>
    <dgm:cxn modelId="{A57A270A-B6EB-4421-B404-B9527ABA91D4}" srcId="{92BCFDD1-A60F-4666-BF7B-5B3711599407}" destId="{A9EFB1DF-DCB4-4C51-BB5B-BCC870792816}" srcOrd="1" destOrd="0" parTransId="{AB901E16-7614-4368-BB24-DD21196DAE72}" sibTransId="{C0307133-56DD-4600-80D0-56BEE65FA7EF}"/>
    <dgm:cxn modelId="{9FF08F1E-E92A-4F88-89E4-23826A590571}" type="presOf" srcId="{83204870-630C-4DA3-9740-4745C02E5DC8}" destId="{45584665-40E6-440C-B1C3-6ADDD185ADA1}" srcOrd="0" destOrd="0" presId="urn:microsoft.com/office/officeart/2005/8/layout/vProcess5"/>
    <dgm:cxn modelId="{B3294B26-891F-439E-8C1B-79B99BF5B1F7}" type="presOf" srcId="{C0307133-56DD-4600-80D0-56BEE65FA7EF}" destId="{C1A76761-33FD-4FEB-9316-FF0D4656DF2B}" srcOrd="0" destOrd="0" presId="urn:microsoft.com/office/officeart/2005/8/layout/vProcess5"/>
    <dgm:cxn modelId="{C32A1127-BC47-4066-961D-63C49C161AEA}" type="presOf" srcId="{A9EFB1DF-DCB4-4C51-BB5B-BCC870792816}" destId="{EED84D4C-0C74-4B9C-9586-4FA34AD79276}" srcOrd="0" destOrd="0" presId="urn:microsoft.com/office/officeart/2005/8/layout/vProcess5"/>
    <dgm:cxn modelId="{5A1AD55C-7C1F-4B32-AD5B-3B06B5647635}" type="presOf" srcId="{92BCFDD1-A60F-4666-BF7B-5B3711599407}" destId="{A235CD62-7413-4BE8-AE50-CE01CCE20AB2}" srcOrd="0" destOrd="0" presId="urn:microsoft.com/office/officeart/2005/8/layout/vProcess5"/>
    <dgm:cxn modelId="{8BF74843-D941-4B1B-99C0-C4E26C857EA4}" type="presOf" srcId="{878CF3CC-7023-4967-94AA-171479A9E477}" destId="{91583A2E-00B2-49C5-A945-D243C27099D9}" srcOrd="0" destOrd="0" presId="urn:microsoft.com/office/officeart/2005/8/layout/vProcess5"/>
    <dgm:cxn modelId="{5443E96B-2806-4465-A1E8-C2B73C9A3E64}" type="presOf" srcId="{A423AE22-1A73-4008-9B3F-3B9215E902C8}" destId="{6A4E300B-1C7B-4357-A93D-6D7A04731501}" srcOrd="0" destOrd="0" presId="urn:microsoft.com/office/officeart/2005/8/layout/vProcess5"/>
    <dgm:cxn modelId="{41868D4C-4160-4969-B8D4-819F22E35A0B}" type="presOf" srcId="{A423AE22-1A73-4008-9B3F-3B9215E902C8}" destId="{DB55989A-0D5D-450C-B2B3-1CEE139B591C}" srcOrd="1" destOrd="0" presId="urn:microsoft.com/office/officeart/2005/8/layout/vProcess5"/>
    <dgm:cxn modelId="{E1D8964D-C114-4BBA-8BC8-BC5EA4771FA7}" type="presOf" srcId="{D4961D24-648B-4E6C-9931-C65EFFC80400}" destId="{1334302B-0289-4447-8628-022BF994FCFA}" srcOrd="1" destOrd="0" presId="urn:microsoft.com/office/officeart/2005/8/layout/vProcess5"/>
    <dgm:cxn modelId="{D8F3F272-7141-40F5-8880-4643243AD92F}" type="presOf" srcId="{A9EFB1DF-DCB4-4C51-BB5B-BCC870792816}" destId="{2F954FCF-5BF9-49FD-8FA2-96940249D3AC}" srcOrd="1" destOrd="0" presId="urn:microsoft.com/office/officeart/2005/8/layout/vProcess5"/>
    <dgm:cxn modelId="{A11A0054-7D69-4944-A88F-E19A6B805CE3}" srcId="{92BCFDD1-A60F-4666-BF7B-5B3711599407}" destId="{A423AE22-1A73-4008-9B3F-3B9215E902C8}" srcOrd="3" destOrd="0" parTransId="{5CE0E1A1-0AE4-40D3-B6EB-8DE3E99702EA}" sibTransId="{1763590B-1EA1-41B9-B2EC-4E15564E43D0}"/>
    <dgm:cxn modelId="{459A9A8A-1175-4B04-8C01-062EAB8E0296}" type="presOf" srcId="{D4961D24-648B-4E6C-9931-C65EFFC80400}" destId="{492A2802-142B-44AA-8609-EBBF2B9543C5}" srcOrd="0" destOrd="0" presId="urn:microsoft.com/office/officeart/2005/8/layout/vProcess5"/>
    <dgm:cxn modelId="{BF3648BC-1932-4ED4-8606-968C0ED3802D}" type="presOf" srcId="{DB406880-54F2-41B4-907B-7064A5305623}" destId="{C51276C4-B344-4BCB-8EED-8346744BE19F}" srcOrd="0" destOrd="0" presId="urn:microsoft.com/office/officeart/2005/8/layout/vProcess5"/>
    <dgm:cxn modelId="{F109F5EA-2F89-4D1D-9916-AB186EB47B59}" srcId="{92BCFDD1-A60F-4666-BF7B-5B3711599407}" destId="{83204870-630C-4DA3-9740-4745C02E5DC8}" srcOrd="0" destOrd="0" parTransId="{B4B6283A-2DC6-4BF6-AA04-2716ABE34036}" sibTransId="{878CF3CC-7023-4967-94AA-171479A9E477}"/>
    <dgm:cxn modelId="{501773ED-9003-4C00-8931-22A1CF3DAA81}" srcId="{92BCFDD1-A60F-4666-BF7B-5B3711599407}" destId="{D4961D24-648B-4E6C-9931-C65EFFC80400}" srcOrd="2" destOrd="0" parTransId="{EEAAF37C-05F3-4D90-8E54-A8D8347FA568}" sibTransId="{DB406880-54F2-41B4-907B-7064A5305623}"/>
    <dgm:cxn modelId="{4A6BCDA3-90E5-4D36-93E6-87A0E3A532F8}" type="presParOf" srcId="{A235CD62-7413-4BE8-AE50-CE01CCE20AB2}" destId="{7C0F4E81-41C1-4AA9-B84C-1C26B87A6420}" srcOrd="0" destOrd="0" presId="urn:microsoft.com/office/officeart/2005/8/layout/vProcess5"/>
    <dgm:cxn modelId="{CF6A81D7-161A-4989-A3A0-0DBF273DEFE2}" type="presParOf" srcId="{A235CD62-7413-4BE8-AE50-CE01CCE20AB2}" destId="{45584665-40E6-440C-B1C3-6ADDD185ADA1}" srcOrd="1" destOrd="0" presId="urn:microsoft.com/office/officeart/2005/8/layout/vProcess5"/>
    <dgm:cxn modelId="{E36F02A4-3164-43A7-B79F-7B81A775B4F8}" type="presParOf" srcId="{A235CD62-7413-4BE8-AE50-CE01CCE20AB2}" destId="{EED84D4C-0C74-4B9C-9586-4FA34AD79276}" srcOrd="2" destOrd="0" presId="urn:microsoft.com/office/officeart/2005/8/layout/vProcess5"/>
    <dgm:cxn modelId="{720BFB51-3696-4744-BB1A-C842E27F5652}" type="presParOf" srcId="{A235CD62-7413-4BE8-AE50-CE01CCE20AB2}" destId="{492A2802-142B-44AA-8609-EBBF2B9543C5}" srcOrd="3" destOrd="0" presId="urn:microsoft.com/office/officeart/2005/8/layout/vProcess5"/>
    <dgm:cxn modelId="{62D8B042-C822-48F8-919B-20FA9BDF2302}" type="presParOf" srcId="{A235CD62-7413-4BE8-AE50-CE01CCE20AB2}" destId="{6A4E300B-1C7B-4357-A93D-6D7A04731501}" srcOrd="4" destOrd="0" presId="urn:microsoft.com/office/officeart/2005/8/layout/vProcess5"/>
    <dgm:cxn modelId="{1ADF236A-9D85-492E-A1C5-FFBCCDC841D4}" type="presParOf" srcId="{A235CD62-7413-4BE8-AE50-CE01CCE20AB2}" destId="{91583A2E-00B2-49C5-A945-D243C27099D9}" srcOrd="5" destOrd="0" presId="urn:microsoft.com/office/officeart/2005/8/layout/vProcess5"/>
    <dgm:cxn modelId="{B57901DC-F47F-46C8-9E11-130BCBB350F2}" type="presParOf" srcId="{A235CD62-7413-4BE8-AE50-CE01CCE20AB2}" destId="{C1A76761-33FD-4FEB-9316-FF0D4656DF2B}" srcOrd="6" destOrd="0" presId="urn:microsoft.com/office/officeart/2005/8/layout/vProcess5"/>
    <dgm:cxn modelId="{AEFD7CCC-F9B5-43F3-9FE7-B80EA176A0C4}" type="presParOf" srcId="{A235CD62-7413-4BE8-AE50-CE01CCE20AB2}" destId="{C51276C4-B344-4BCB-8EED-8346744BE19F}" srcOrd="7" destOrd="0" presId="urn:microsoft.com/office/officeart/2005/8/layout/vProcess5"/>
    <dgm:cxn modelId="{8AADED6D-C600-45ED-BA6E-E7053F64A06C}" type="presParOf" srcId="{A235CD62-7413-4BE8-AE50-CE01CCE20AB2}" destId="{5C8F3EA5-4610-4506-8B9C-6DB2A7408868}" srcOrd="8" destOrd="0" presId="urn:microsoft.com/office/officeart/2005/8/layout/vProcess5"/>
    <dgm:cxn modelId="{73E9D051-3BF8-4949-93E4-CC133F9E038F}" type="presParOf" srcId="{A235CD62-7413-4BE8-AE50-CE01CCE20AB2}" destId="{2F954FCF-5BF9-49FD-8FA2-96940249D3AC}" srcOrd="9" destOrd="0" presId="urn:microsoft.com/office/officeart/2005/8/layout/vProcess5"/>
    <dgm:cxn modelId="{3C74B74D-530C-4197-B79E-9C3A224C32D1}" type="presParOf" srcId="{A235CD62-7413-4BE8-AE50-CE01CCE20AB2}" destId="{1334302B-0289-4447-8628-022BF994FCFA}" srcOrd="10" destOrd="0" presId="urn:microsoft.com/office/officeart/2005/8/layout/vProcess5"/>
    <dgm:cxn modelId="{FDF2EDF7-9A6F-4EFC-A6C9-46A603798199}" type="presParOf" srcId="{A235CD62-7413-4BE8-AE50-CE01CCE20AB2}" destId="{DB55989A-0D5D-450C-B2B3-1CEE139B591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03140-E94E-46B1-B959-FDDC1ADE5A5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42131F-77FD-4454-ACD7-BA7113100193}">
      <dgm:prSet/>
      <dgm:spPr/>
      <dgm:t>
        <a:bodyPr/>
        <a:lstStyle/>
        <a:p>
          <a:r>
            <a:rPr lang="nl-NL" b="1"/>
            <a:t>Lymfatisch systeem</a:t>
          </a:r>
          <a:endParaRPr lang="en-US"/>
        </a:p>
      </dgm:t>
    </dgm:pt>
    <dgm:pt modelId="{C734FB58-8260-4B0C-B81E-14721882A5BB}" type="parTrans" cxnId="{A1DA620C-04F7-4DC6-9A51-C341A06BB6DC}">
      <dgm:prSet/>
      <dgm:spPr/>
      <dgm:t>
        <a:bodyPr/>
        <a:lstStyle/>
        <a:p>
          <a:endParaRPr lang="en-US"/>
        </a:p>
      </dgm:t>
    </dgm:pt>
    <dgm:pt modelId="{E17E2B28-BAC8-40E7-BF9F-65FB211DF211}" type="sibTrans" cxnId="{A1DA620C-04F7-4DC6-9A51-C341A06BB6DC}">
      <dgm:prSet/>
      <dgm:spPr/>
      <dgm:t>
        <a:bodyPr/>
        <a:lstStyle/>
        <a:p>
          <a:endParaRPr lang="en-US"/>
        </a:p>
      </dgm:t>
    </dgm:pt>
    <dgm:pt modelId="{59BB1AE9-2875-4696-8149-E56AE85DC055}">
      <dgm:prSet/>
      <dgm:spPr/>
      <dgm:t>
        <a:bodyPr/>
        <a:lstStyle/>
        <a:p>
          <a:r>
            <a:rPr lang="nl-NL"/>
            <a:t>Bestaat uit lymfevatenstelsel en lymfatische organen. </a:t>
          </a:r>
          <a:endParaRPr lang="en-US"/>
        </a:p>
      </dgm:t>
    </dgm:pt>
    <dgm:pt modelId="{F00A490D-CB58-4C29-87A4-7FFA025C9C6C}" type="parTrans" cxnId="{40A14C1E-06D9-46F7-A92E-6CCA85D4F847}">
      <dgm:prSet/>
      <dgm:spPr/>
      <dgm:t>
        <a:bodyPr/>
        <a:lstStyle/>
        <a:p>
          <a:endParaRPr lang="en-US"/>
        </a:p>
      </dgm:t>
    </dgm:pt>
    <dgm:pt modelId="{527F1E78-1561-4437-BCFE-A6FCD7C4872E}" type="sibTrans" cxnId="{40A14C1E-06D9-46F7-A92E-6CCA85D4F847}">
      <dgm:prSet/>
      <dgm:spPr/>
      <dgm:t>
        <a:bodyPr/>
        <a:lstStyle/>
        <a:p>
          <a:endParaRPr lang="en-US"/>
        </a:p>
      </dgm:t>
    </dgm:pt>
    <dgm:pt modelId="{756332C7-EEB4-482C-922E-038DD1FF939A}">
      <dgm:prSet/>
      <dgm:spPr/>
      <dgm:t>
        <a:bodyPr/>
        <a:lstStyle/>
        <a:p>
          <a:r>
            <a:rPr lang="nl-NL"/>
            <a:t>Zeer belangrijk systeem voor de afvoer van afvalstoffen en verweer tegen infecties. </a:t>
          </a:r>
          <a:endParaRPr lang="en-US"/>
        </a:p>
      </dgm:t>
    </dgm:pt>
    <dgm:pt modelId="{987FCE6A-97DB-4A86-8032-B0259BA80EB0}" type="parTrans" cxnId="{2484F1A4-1FD9-4AD4-A994-32235D83626D}">
      <dgm:prSet/>
      <dgm:spPr/>
      <dgm:t>
        <a:bodyPr/>
        <a:lstStyle/>
        <a:p>
          <a:endParaRPr lang="en-US"/>
        </a:p>
      </dgm:t>
    </dgm:pt>
    <dgm:pt modelId="{F9ABDA66-F215-47BF-9DB3-FEF5095F8EDB}" type="sibTrans" cxnId="{2484F1A4-1FD9-4AD4-A994-32235D83626D}">
      <dgm:prSet/>
      <dgm:spPr/>
      <dgm:t>
        <a:bodyPr/>
        <a:lstStyle/>
        <a:p>
          <a:endParaRPr lang="en-US"/>
        </a:p>
      </dgm:t>
    </dgm:pt>
    <dgm:pt modelId="{7B98B81C-8BB7-42CF-A03B-327047DDF93E}">
      <dgm:prSet/>
      <dgm:spPr/>
      <dgm:t>
        <a:bodyPr/>
        <a:lstStyle/>
        <a:p>
          <a:r>
            <a:rPr lang="nl-NL"/>
            <a:t>Ook zorgt het voor een balans in het   vochtgehalte van weefsels in het lichaam. </a:t>
          </a:r>
          <a:endParaRPr lang="en-US"/>
        </a:p>
      </dgm:t>
    </dgm:pt>
    <dgm:pt modelId="{8E2F84F8-1B30-4277-B76A-7DCCA4845550}" type="parTrans" cxnId="{DAEEDC64-0913-400C-9B52-1B98E7AF2E09}">
      <dgm:prSet/>
      <dgm:spPr/>
      <dgm:t>
        <a:bodyPr/>
        <a:lstStyle/>
        <a:p>
          <a:endParaRPr lang="en-US"/>
        </a:p>
      </dgm:t>
    </dgm:pt>
    <dgm:pt modelId="{F02D3D08-C85C-4034-809E-F72B5D110D3B}" type="sibTrans" cxnId="{DAEEDC64-0913-400C-9B52-1B98E7AF2E09}">
      <dgm:prSet/>
      <dgm:spPr/>
      <dgm:t>
        <a:bodyPr/>
        <a:lstStyle/>
        <a:p>
          <a:endParaRPr lang="en-US"/>
        </a:p>
      </dgm:t>
    </dgm:pt>
    <dgm:pt modelId="{7A929358-3965-4533-A084-602C60922BE5}" type="pres">
      <dgm:prSet presAssocID="{14503140-E94E-46B1-B959-FDDC1ADE5A5A}" presName="diagram" presStyleCnt="0">
        <dgm:presLayoutVars>
          <dgm:dir/>
          <dgm:resizeHandles val="exact"/>
        </dgm:presLayoutVars>
      </dgm:prSet>
      <dgm:spPr/>
    </dgm:pt>
    <dgm:pt modelId="{EF97EB25-ABF9-408B-AEC0-90A3679E2BA8}" type="pres">
      <dgm:prSet presAssocID="{3042131F-77FD-4454-ACD7-BA7113100193}" presName="node" presStyleLbl="node1" presStyleIdx="0" presStyleCnt="4">
        <dgm:presLayoutVars>
          <dgm:bulletEnabled val="1"/>
        </dgm:presLayoutVars>
      </dgm:prSet>
      <dgm:spPr/>
    </dgm:pt>
    <dgm:pt modelId="{BDC49C80-2B7F-4EEE-98C0-0C6A7FA39029}" type="pres">
      <dgm:prSet presAssocID="{E17E2B28-BAC8-40E7-BF9F-65FB211DF211}" presName="sibTrans" presStyleLbl="sibTrans2D1" presStyleIdx="0" presStyleCnt="3"/>
      <dgm:spPr/>
    </dgm:pt>
    <dgm:pt modelId="{8EE12ED0-564E-4172-9B47-BEFAA2D50FD6}" type="pres">
      <dgm:prSet presAssocID="{E17E2B28-BAC8-40E7-BF9F-65FB211DF211}" presName="connectorText" presStyleLbl="sibTrans2D1" presStyleIdx="0" presStyleCnt="3"/>
      <dgm:spPr/>
    </dgm:pt>
    <dgm:pt modelId="{3ACF7ECB-DC4E-49D9-B6A3-A52F4A18D472}" type="pres">
      <dgm:prSet presAssocID="{59BB1AE9-2875-4696-8149-E56AE85DC055}" presName="node" presStyleLbl="node1" presStyleIdx="1" presStyleCnt="4">
        <dgm:presLayoutVars>
          <dgm:bulletEnabled val="1"/>
        </dgm:presLayoutVars>
      </dgm:prSet>
      <dgm:spPr/>
    </dgm:pt>
    <dgm:pt modelId="{3736D460-1265-4FE8-8678-1F56E42419AE}" type="pres">
      <dgm:prSet presAssocID="{527F1E78-1561-4437-BCFE-A6FCD7C4872E}" presName="sibTrans" presStyleLbl="sibTrans2D1" presStyleIdx="1" presStyleCnt="3"/>
      <dgm:spPr/>
    </dgm:pt>
    <dgm:pt modelId="{A9634B5B-7B94-4FC4-A264-460A4A950223}" type="pres">
      <dgm:prSet presAssocID="{527F1E78-1561-4437-BCFE-A6FCD7C4872E}" presName="connectorText" presStyleLbl="sibTrans2D1" presStyleIdx="1" presStyleCnt="3"/>
      <dgm:spPr/>
    </dgm:pt>
    <dgm:pt modelId="{8CAF1D24-6322-41D5-BB36-38A9EA1EEC87}" type="pres">
      <dgm:prSet presAssocID="{756332C7-EEB4-482C-922E-038DD1FF939A}" presName="node" presStyleLbl="node1" presStyleIdx="2" presStyleCnt="4">
        <dgm:presLayoutVars>
          <dgm:bulletEnabled val="1"/>
        </dgm:presLayoutVars>
      </dgm:prSet>
      <dgm:spPr/>
    </dgm:pt>
    <dgm:pt modelId="{5699FDDE-4928-4F46-9A6B-F88874A9357E}" type="pres">
      <dgm:prSet presAssocID="{F9ABDA66-F215-47BF-9DB3-FEF5095F8EDB}" presName="sibTrans" presStyleLbl="sibTrans2D1" presStyleIdx="2" presStyleCnt="3"/>
      <dgm:spPr/>
    </dgm:pt>
    <dgm:pt modelId="{C8E55085-F240-4E9B-9B20-CB9F708BB01D}" type="pres">
      <dgm:prSet presAssocID="{F9ABDA66-F215-47BF-9DB3-FEF5095F8EDB}" presName="connectorText" presStyleLbl="sibTrans2D1" presStyleIdx="2" presStyleCnt="3"/>
      <dgm:spPr/>
    </dgm:pt>
    <dgm:pt modelId="{BE7DF17F-EB55-448A-8EFF-3480CFD23F76}" type="pres">
      <dgm:prSet presAssocID="{7B98B81C-8BB7-42CF-A03B-327047DDF93E}" presName="node" presStyleLbl="node1" presStyleIdx="3" presStyleCnt="4">
        <dgm:presLayoutVars>
          <dgm:bulletEnabled val="1"/>
        </dgm:presLayoutVars>
      </dgm:prSet>
      <dgm:spPr/>
    </dgm:pt>
  </dgm:ptLst>
  <dgm:cxnLst>
    <dgm:cxn modelId="{A1DA620C-04F7-4DC6-9A51-C341A06BB6DC}" srcId="{14503140-E94E-46B1-B959-FDDC1ADE5A5A}" destId="{3042131F-77FD-4454-ACD7-BA7113100193}" srcOrd="0" destOrd="0" parTransId="{C734FB58-8260-4B0C-B81E-14721882A5BB}" sibTransId="{E17E2B28-BAC8-40E7-BF9F-65FB211DF211}"/>
    <dgm:cxn modelId="{3D79690D-F6D2-47B0-813A-A76CAAED1B8E}" type="presOf" srcId="{14503140-E94E-46B1-B959-FDDC1ADE5A5A}" destId="{7A929358-3965-4533-A084-602C60922BE5}" srcOrd="0" destOrd="0" presId="urn:microsoft.com/office/officeart/2005/8/layout/process5"/>
    <dgm:cxn modelId="{C614BC18-32EC-4153-9E3D-C0B1D88C50DA}" type="presOf" srcId="{756332C7-EEB4-482C-922E-038DD1FF939A}" destId="{8CAF1D24-6322-41D5-BB36-38A9EA1EEC87}" srcOrd="0" destOrd="0" presId="urn:microsoft.com/office/officeart/2005/8/layout/process5"/>
    <dgm:cxn modelId="{40A14C1E-06D9-46F7-A92E-6CCA85D4F847}" srcId="{14503140-E94E-46B1-B959-FDDC1ADE5A5A}" destId="{59BB1AE9-2875-4696-8149-E56AE85DC055}" srcOrd="1" destOrd="0" parTransId="{F00A490D-CB58-4C29-87A4-7FFA025C9C6C}" sibTransId="{527F1E78-1561-4437-BCFE-A6FCD7C4872E}"/>
    <dgm:cxn modelId="{50242F22-6695-4970-B3C7-C52CB7A19228}" type="presOf" srcId="{E17E2B28-BAC8-40E7-BF9F-65FB211DF211}" destId="{8EE12ED0-564E-4172-9B47-BEFAA2D50FD6}" srcOrd="1" destOrd="0" presId="urn:microsoft.com/office/officeart/2005/8/layout/process5"/>
    <dgm:cxn modelId="{DAEEDC64-0913-400C-9B52-1B98E7AF2E09}" srcId="{14503140-E94E-46B1-B959-FDDC1ADE5A5A}" destId="{7B98B81C-8BB7-42CF-A03B-327047DDF93E}" srcOrd="3" destOrd="0" parTransId="{8E2F84F8-1B30-4277-B76A-7DCCA4845550}" sibTransId="{F02D3D08-C85C-4034-809E-F72B5D110D3B}"/>
    <dgm:cxn modelId="{BF4B9747-40FD-4764-B308-87910ECCA6B3}" type="presOf" srcId="{527F1E78-1561-4437-BCFE-A6FCD7C4872E}" destId="{A9634B5B-7B94-4FC4-A264-460A4A950223}" srcOrd="1" destOrd="0" presId="urn:microsoft.com/office/officeart/2005/8/layout/process5"/>
    <dgm:cxn modelId="{70E7E772-5DDE-42F6-AA11-8EFB2ECEC575}" type="presOf" srcId="{59BB1AE9-2875-4696-8149-E56AE85DC055}" destId="{3ACF7ECB-DC4E-49D9-B6A3-A52F4A18D472}" srcOrd="0" destOrd="0" presId="urn:microsoft.com/office/officeart/2005/8/layout/process5"/>
    <dgm:cxn modelId="{4A2C76A0-8AD4-448F-886A-9543B4158285}" type="presOf" srcId="{F9ABDA66-F215-47BF-9DB3-FEF5095F8EDB}" destId="{5699FDDE-4928-4F46-9A6B-F88874A9357E}" srcOrd="0" destOrd="0" presId="urn:microsoft.com/office/officeart/2005/8/layout/process5"/>
    <dgm:cxn modelId="{6CCB7BA1-9C7F-43B8-939B-7CF6D1CC717A}" type="presOf" srcId="{527F1E78-1561-4437-BCFE-A6FCD7C4872E}" destId="{3736D460-1265-4FE8-8678-1F56E42419AE}" srcOrd="0" destOrd="0" presId="urn:microsoft.com/office/officeart/2005/8/layout/process5"/>
    <dgm:cxn modelId="{2484F1A4-1FD9-4AD4-A994-32235D83626D}" srcId="{14503140-E94E-46B1-B959-FDDC1ADE5A5A}" destId="{756332C7-EEB4-482C-922E-038DD1FF939A}" srcOrd="2" destOrd="0" parTransId="{987FCE6A-97DB-4A86-8032-B0259BA80EB0}" sibTransId="{F9ABDA66-F215-47BF-9DB3-FEF5095F8EDB}"/>
    <dgm:cxn modelId="{C706B1A6-9650-4BE1-AC9D-39A3E1745079}" type="presOf" srcId="{F9ABDA66-F215-47BF-9DB3-FEF5095F8EDB}" destId="{C8E55085-F240-4E9B-9B20-CB9F708BB01D}" srcOrd="1" destOrd="0" presId="urn:microsoft.com/office/officeart/2005/8/layout/process5"/>
    <dgm:cxn modelId="{D432B0BB-516D-480A-90B7-C9D17F20B41E}" type="presOf" srcId="{3042131F-77FD-4454-ACD7-BA7113100193}" destId="{EF97EB25-ABF9-408B-AEC0-90A3679E2BA8}" srcOrd="0" destOrd="0" presId="urn:microsoft.com/office/officeart/2005/8/layout/process5"/>
    <dgm:cxn modelId="{A4291DC8-45AE-428D-97FA-3B0E041A899C}" type="presOf" srcId="{7B98B81C-8BB7-42CF-A03B-327047DDF93E}" destId="{BE7DF17F-EB55-448A-8EFF-3480CFD23F76}" srcOrd="0" destOrd="0" presId="urn:microsoft.com/office/officeart/2005/8/layout/process5"/>
    <dgm:cxn modelId="{E92B31FE-6412-4D7F-BBBE-8EF31FE55B54}" type="presOf" srcId="{E17E2B28-BAC8-40E7-BF9F-65FB211DF211}" destId="{BDC49C80-2B7F-4EEE-98C0-0C6A7FA39029}" srcOrd="0" destOrd="0" presId="urn:microsoft.com/office/officeart/2005/8/layout/process5"/>
    <dgm:cxn modelId="{FC94FC86-3743-4F87-80C3-D48577260981}" type="presParOf" srcId="{7A929358-3965-4533-A084-602C60922BE5}" destId="{EF97EB25-ABF9-408B-AEC0-90A3679E2BA8}" srcOrd="0" destOrd="0" presId="urn:microsoft.com/office/officeart/2005/8/layout/process5"/>
    <dgm:cxn modelId="{ED7A27CF-B1CB-44DF-9D64-91DA220F569F}" type="presParOf" srcId="{7A929358-3965-4533-A084-602C60922BE5}" destId="{BDC49C80-2B7F-4EEE-98C0-0C6A7FA39029}" srcOrd="1" destOrd="0" presId="urn:microsoft.com/office/officeart/2005/8/layout/process5"/>
    <dgm:cxn modelId="{756277B6-3EC2-4A9A-A919-DE70688D94BC}" type="presParOf" srcId="{BDC49C80-2B7F-4EEE-98C0-0C6A7FA39029}" destId="{8EE12ED0-564E-4172-9B47-BEFAA2D50FD6}" srcOrd="0" destOrd="0" presId="urn:microsoft.com/office/officeart/2005/8/layout/process5"/>
    <dgm:cxn modelId="{126A2655-AC8B-44E5-A15C-173ED4925E21}" type="presParOf" srcId="{7A929358-3965-4533-A084-602C60922BE5}" destId="{3ACF7ECB-DC4E-49D9-B6A3-A52F4A18D472}" srcOrd="2" destOrd="0" presId="urn:microsoft.com/office/officeart/2005/8/layout/process5"/>
    <dgm:cxn modelId="{4C2BCA51-4885-4AD1-80C8-EF28B5DE55BF}" type="presParOf" srcId="{7A929358-3965-4533-A084-602C60922BE5}" destId="{3736D460-1265-4FE8-8678-1F56E42419AE}" srcOrd="3" destOrd="0" presId="urn:microsoft.com/office/officeart/2005/8/layout/process5"/>
    <dgm:cxn modelId="{512905B6-D4BB-40D2-A4FF-ABEE9811A399}" type="presParOf" srcId="{3736D460-1265-4FE8-8678-1F56E42419AE}" destId="{A9634B5B-7B94-4FC4-A264-460A4A950223}" srcOrd="0" destOrd="0" presId="urn:microsoft.com/office/officeart/2005/8/layout/process5"/>
    <dgm:cxn modelId="{4CF6436D-2282-43FD-8E66-AE3907ABAC2B}" type="presParOf" srcId="{7A929358-3965-4533-A084-602C60922BE5}" destId="{8CAF1D24-6322-41D5-BB36-38A9EA1EEC87}" srcOrd="4" destOrd="0" presId="urn:microsoft.com/office/officeart/2005/8/layout/process5"/>
    <dgm:cxn modelId="{A8FAA732-D02D-4AF1-9542-37FDF02E9A09}" type="presParOf" srcId="{7A929358-3965-4533-A084-602C60922BE5}" destId="{5699FDDE-4928-4F46-9A6B-F88874A9357E}" srcOrd="5" destOrd="0" presId="urn:microsoft.com/office/officeart/2005/8/layout/process5"/>
    <dgm:cxn modelId="{48DAD778-40AF-4B12-8F9A-2A58214B8B8F}" type="presParOf" srcId="{5699FDDE-4928-4F46-9A6B-F88874A9357E}" destId="{C8E55085-F240-4E9B-9B20-CB9F708BB01D}" srcOrd="0" destOrd="0" presId="urn:microsoft.com/office/officeart/2005/8/layout/process5"/>
    <dgm:cxn modelId="{8CF1ABEC-0AE2-410D-9223-E1D5400469C3}" type="presParOf" srcId="{7A929358-3965-4533-A084-602C60922BE5}" destId="{BE7DF17F-EB55-448A-8EFF-3480CFD23F7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BF7F-14B7-4FB6-91E4-2D38544F9DCF}">
      <dsp:nvSpPr>
        <dsp:cNvPr id="0" name=""/>
        <dsp:cNvSpPr/>
      </dsp:nvSpPr>
      <dsp:spPr>
        <a:xfrm>
          <a:off x="32517" y="47"/>
          <a:ext cx="5989159" cy="35934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800" kern="1200" dirty="0"/>
            <a:t>Je kunt uitleggen hoe het afweersysteem in de basis werkt</a:t>
          </a:r>
          <a:endParaRPr lang="en-US" sz="2800" kern="1200" dirty="0"/>
        </a:p>
      </dsp:txBody>
      <dsp:txXfrm>
        <a:off x="32517" y="47"/>
        <a:ext cx="5989159" cy="3593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4665-40E6-440C-B1C3-6ADDD185ADA1}">
      <dsp:nvSpPr>
        <dsp:cNvPr id="0" name=""/>
        <dsp:cNvSpPr/>
      </dsp:nvSpPr>
      <dsp:spPr>
        <a:xfrm>
          <a:off x="0" y="0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Elk deel van het lichaam, van huid tot darm, is gekoloniseerd met eigen micro organismen = </a:t>
          </a:r>
          <a:r>
            <a:rPr lang="nl-NL" sz="2100" kern="1200" dirty="0" err="1"/>
            <a:t>microbioom</a:t>
          </a:r>
          <a:endParaRPr lang="en-US" sz="2100" kern="1200" dirty="0"/>
        </a:p>
      </dsp:txBody>
      <dsp:txXfrm>
        <a:off x="23159" y="23159"/>
        <a:ext cx="7223196" cy="744384"/>
      </dsp:txXfrm>
    </dsp:sp>
    <dsp:sp modelId="{EED84D4C-0C74-4B9C-9586-4FA34AD79276}">
      <dsp:nvSpPr>
        <dsp:cNvPr id="0" name=""/>
        <dsp:cNvSpPr/>
      </dsp:nvSpPr>
      <dsp:spPr>
        <a:xfrm>
          <a:off x="681996" y="934466"/>
          <a:ext cx="8143240" cy="790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Meer dan 3x zoveel bacteriën op en in ons lichaam aanwezig dan het aantal eigen lichaamscellen dat je bezit</a:t>
          </a:r>
          <a:endParaRPr lang="en-US" sz="2100" kern="1200"/>
        </a:p>
      </dsp:txBody>
      <dsp:txXfrm>
        <a:off x="705155" y="957625"/>
        <a:ext cx="6900969" cy="744384"/>
      </dsp:txXfrm>
    </dsp:sp>
    <dsp:sp modelId="{492A2802-142B-44AA-8609-EBBF2B9543C5}">
      <dsp:nvSpPr>
        <dsp:cNvPr id="0" name=""/>
        <dsp:cNvSpPr/>
      </dsp:nvSpPr>
      <dsp:spPr>
        <a:xfrm>
          <a:off x="1353813" y="1868932"/>
          <a:ext cx="8143240" cy="790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Het zijn commensalen (nuttig) </a:t>
          </a:r>
          <a:endParaRPr lang="en-US" sz="2100" kern="1200" dirty="0"/>
        </a:p>
      </dsp:txBody>
      <dsp:txXfrm>
        <a:off x="1376972" y="1892091"/>
        <a:ext cx="6911148" cy="744384"/>
      </dsp:txXfrm>
    </dsp:sp>
    <dsp:sp modelId="{6A4E300B-1C7B-4357-A93D-6D7A04731501}">
      <dsp:nvSpPr>
        <dsp:cNvPr id="0" name=""/>
        <dsp:cNvSpPr/>
      </dsp:nvSpPr>
      <dsp:spPr>
        <a:xfrm>
          <a:off x="2035809" y="2803397"/>
          <a:ext cx="8143240" cy="7907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Blootstelling aan specifieke micro organismen via  voedsel of vanuit omgeving levert een  verstoring ( </a:t>
          </a:r>
          <a:r>
            <a:rPr lang="nl-NL" sz="2100" kern="1200" dirty="0" err="1"/>
            <a:t>microbioom</a:t>
          </a:r>
          <a:r>
            <a:rPr lang="nl-NL" sz="2100" kern="1200" dirty="0"/>
            <a:t>)</a:t>
          </a:r>
          <a:endParaRPr lang="en-US" sz="2100" kern="1200" dirty="0"/>
        </a:p>
      </dsp:txBody>
      <dsp:txXfrm>
        <a:off x="2058968" y="2826556"/>
        <a:ext cx="6900969" cy="744384"/>
      </dsp:txXfrm>
    </dsp:sp>
    <dsp:sp modelId="{91583A2E-00B2-49C5-A945-D243C27099D9}">
      <dsp:nvSpPr>
        <dsp:cNvPr id="0" name=""/>
        <dsp:cNvSpPr/>
      </dsp:nvSpPr>
      <dsp:spPr>
        <a:xfrm>
          <a:off x="7629283" y="605605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44923" y="605605"/>
        <a:ext cx="282676" cy="386752"/>
      </dsp:txXfrm>
    </dsp:sp>
    <dsp:sp modelId="{C1A76761-33FD-4FEB-9316-FF0D4656DF2B}">
      <dsp:nvSpPr>
        <dsp:cNvPr id="0" name=""/>
        <dsp:cNvSpPr/>
      </dsp:nvSpPr>
      <dsp:spPr>
        <a:xfrm>
          <a:off x="8311280" y="1540071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26920" y="1540071"/>
        <a:ext cx="282676" cy="386752"/>
      </dsp:txXfrm>
    </dsp:sp>
    <dsp:sp modelId="{C51276C4-B344-4BCB-8EED-8346744BE19F}">
      <dsp:nvSpPr>
        <dsp:cNvPr id="0" name=""/>
        <dsp:cNvSpPr/>
      </dsp:nvSpPr>
      <dsp:spPr>
        <a:xfrm>
          <a:off x="8983097" y="2474537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98737" y="2474537"/>
        <a:ext cx="282676" cy="386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7EB25-ABF9-408B-AEC0-90A3679E2BA8}">
      <dsp:nvSpPr>
        <dsp:cNvPr id="0" name=""/>
        <dsp:cNvSpPr/>
      </dsp:nvSpPr>
      <dsp:spPr>
        <a:xfrm>
          <a:off x="210492" y="1182"/>
          <a:ext cx="2390596" cy="1434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/>
            <a:t>Lymfatisch systeem</a:t>
          </a:r>
          <a:endParaRPr lang="en-US" sz="1800" kern="1200"/>
        </a:p>
      </dsp:txBody>
      <dsp:txXfrm>
        <a:off x="252503" y="43193"/>
        <a:ext cx="2306574" cy="1350336"/>
      </dsp:txXfrm>
    </dsp:sp>
    <dsp:sp modelId="{BDC49C80-2B7F-4EEE-98C0-0C6A7FA39029}">
      <dsp:nvSpPr>
        <dsp:cNvPr id="0" name=""/>
        <dsp:cNvSpPr/>
      </dsp:nvSpPr>
      <dsp:spPr>
        <a:xfrm>
          <a:off x="2811462" y="421927"/>
          <a:ext cx="506806" cy="592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11462" y="540501"/>
        <a:ext cx="354764" cy="355720"/>
      </dsp:txXfrm>
    </dsp:sp>
    <dsp:sp modelId="{3ACF7ECB-DC4E-49D9-B6A3-A52F4A18D472}">
      <dsp:nvSpPr>
        <dsp:cNvPr id="0" name=""/>
        <dsp:cNvSpPr/>
      </dsp:nvSpPr>
      <dsp:spPr>
        <a:xfrm>
          <a:off x="3557328" y="1182"/>
          <a:ext cx="2390596" cy="1434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Bestaat uit lymfevatenstelsel en lymfatische organen. </a:t>
          </a:r>
          <a:endParaRPr lang="en-US" sz="1800" kern="1200"/>
        </a:p>
      </dsp:txBody>
      <dsp:txXfrm>
        <a:off x="3599339" y="43193"/>
        <a:ext cx="2306574" cy="1350336"/>
      </dsp:txXfrm>
    </dsp:sp>
    <dsp:sp modelId="{3736D460-1265-4FE8-8678-1F56E42419AE}">
      <dsp:nvSpPr>
        <dsp:cNvPr id="0" name=""/>
        <dsp:cNvSpPr/>
      </dsp:nvSpPr>
      <dsp:spPr>
        <a:xfrm rot="5400000">
          <a:off x="4499223" y="1602881"/>
          <a:ext cx="506806" cy="592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574766" y="1645912"/>
        <a:ext cx="355720" cy="354764"/>
      </dsp:txXfrm>
    </dsp:sp>
    <dsp:sp modelId="{8CAF1D24-6322-41D5-BB36-38A9EA1EEC87}">
      <dsp:nvSpPr>
        <dsp:cNvPr id="0" name=""/>
        <dsp:cNvSpPr/>
      </dsp:nvSpPr>
      <dsp:spPr>
        <a:xfrm>
          <a:off x="3557328" y="2391778"/>
          <a:ext cx="2390596" cy="1434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Zeer belangrijk systeem voor de afvoer van afvalstoffen en verweer tegen infecties. </a:t>
          </a:r>
          <a:endParaRPr lang="en-US" sz="1800" kern="1200"/>
        </a:p>
      </dsp:txBody>
      <dsp:txXfrm>
        <a:off x="3599339" y="2433789"/>
        <a:ext cx="2306574" cy="1350336"/>
      </dsp:txXfrm>
    </dsp:sp>
    <dsp:sp modelId="{5699FDDE-4928-4F46-9A6B-F88874A9357E}">
      <dsp:nvSpPr>
        <dsp:cNvPr id="0" name=""/>
        <dsp:cNvSpPr/>
      </dsp:nvSpPr>
      <dsp:spPr>
        <a:xfrm rot="10800000">
          <a:off x="2840149" y="2812523"/>
          <a:ext cx="506806" cy="592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992191" y="2931097"/>
        <a:ext cx="354764" cy="355720"/>
      </dsp:txXfrm>
    </dsp:sp>
    <dsp:sp modelId="{BE7DF17F-EB55-448A-8EFF-3480CFD23F76}">
      <dsp:nvSpPr>
        <dsp:cNvPr id="0" name=""/>
        <dsp:cNvSpPr/>
      </dsp:nvSpPr>
      <dsp:spPr>
        <a:xfrm>
          <a:off x="210492" y="2391778"/>
          <a:ext cx="2390596" cy="1434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Ook zorgt het voor een balans in het   vochtgehalte van weefsels in het lichaam. </a:t>
          </a:r>
          <a:endParaRPr lang="en-US" sz="1800" kern="1200"/>
        </a:p>
      </dsp:txBody>
      <dsp:txXfrm>
        <a:off x="252503" y="2433789"/>
        <a:ext cx="2306574" cy="1350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z5Wt5M91BV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hrehab.org/2018/04/30/mind-mapping-using-visual-thinking-to-improve-patient-care-and-quality-of-lif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uisarts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lymfatisch systeem">
            <a:extLst>
              <a:ext uri="{FF2B5EF4-FFF2-40B4-BE49-F238E27FC236}">
                <a16:creationId xmlns:a16="http://schemas.microsoft.com/office/drawing/2014/main" id="{F9CEBC46-36DC-427C-9929-E8F5265A1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 bwMode="auto">
          <a:xfrm>
            <a:off x="8362943" y="10"/>
            <a:ext cx="3829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BBFA9B-6E64-4BDC-9384-1A745AB3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nl-NL" sz="8500" dirty="0">
                <a:latin typeface="Arial" panose="020B0604020202020204" pitchFamily="34" charset="0"/>
                <a:cs typeface="Arial" panose="020B0604020202020204" pitchFamily="34" charset="0"/>
              </a:rPr>
              <a:t> afweer &amp; lymfatisch systeem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D67CF5-3F6D-4F87-8954-8A7931638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Noorderpoort DA 2020 MK 2 les 1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26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2C5B5-F7CA-4E0A-9ADE-20689F33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DDC6F4-3DEC-4FA8-88C5-A1627A72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Ons lichaam kent verschillende afweerlinie ’s: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- 1</a:t>
            </a:r>
            <a:r>
              <a:rPr lang="nl-NL" baseline="30000" dirty="0"/>
              <a:t>e</a:t>
            </a:r>
            <a:r>
              <a:rPr lang="nl-NL" dirty="0"/>
              <a:t> afweerlinie: uitwendig: huid, slijmvliezen, uitscheidingsproducten</a:t>
            </a:r>
          </a:p>
          <a:p>
            <a:pPr>
              <a:buFontTx/>
              <a:buChar char="-"/>
            </a:pPr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afweerlinie: inwendig: o.a. witte bloedcellen ( fagocytose) en </a:t>
            </a:r>
            <a:r>
              <a:rPr lang="nl-NL"/>
              <a:t>welk afweermechanisme </a:t>
            </a:r>
            <a:r>
              <a:rPr lang="nl-NL" dirty="0"/>
              <a:t>van het lichaam kan ingezet worden?</a:t>
            </a:r>
          </a:p>
          <a:p>
            <a:pPr>
              <a:buFontTx/>
              <a:buChar char="-"/>
            </a:pPr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afweerlinie: inwendig: verworven afweersysteem: valt één ziekteverwekker aan</a:t>
            </a:r>
          </a:p>
        </p:txBody>
      </p:sp>
    </p:spTree>
    <p:extLst>
      <p:ext uri="{BB962C8B-B14F-4D97-AF65-F5344CB8AC3E}">
        <p14:creationId xmlns:p14="http://schemas.microsoft.com/office/powerpoint/2010/main" val="30368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C2099-C42A-42FE-B568-7CBFEEC3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37884" y="342900"/>
            <a:ext cx="3092115" cy="11429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FB7C5615-3898-4CF1-969F-FD286AA575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5051" y="2078181"/>
          <a:ext cx="6158418" cy="382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AF2043-F667-458B-B5EF-6AD5B6CAD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                  </a:t>
            </a:r>
          </a:p>
          <a:p>
            <a:r>
              <a:rPr lang="nl-NL" dirty="0"/>
              <a:t>                 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B5A79A-3B87-4543-9D86-20187AB17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992" y="560236"/>
            <a:ext cx="1933575" cy="23622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02FF893-2715-4D46-B512-EF59C42A5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532" y="3213735"/>
            <a:ext cx="14573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61E6-818D-4AEB-B56B-880EE2CD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nl-NL" dirty="0"/>
              <a:t>Filmpje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7A09F5-6F7A-47FF-886A-305CF7BB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38" y="2328301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https://youtu.be/z5Wt5M91BVs</a:t>
            </a:r>
            <a:endParaRPr lang="nl-NL" dirty="0"/>
          </a:p>
        </p:txBody>
      </p:sp>
      <p:pic>
        <p:nvPicPr>
          <p:cNvPr id="1026" name="Picture 2" descr="Afbeeldingsresultaat voor filmpje">
            <a:extLst>
              <a:ext uri="{FF2B5EF4-FFF2-40B4-BE49-F238E27FC236}">
                <a16:creationId xmlns:a16="http://schemas.microsoft.com/office/drawing/2014/main" id="{9C172005-D4DE-4D6C-802D-1569608BB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6" r="13926" b="1"/>
          <a:stretch/>
        </p:blipFill>
        <p:spPr bwMode="auto">
          <a:xfrm>
            <a:off x="7598400" y="2197353"/>
            <a:ext cx="3860171" cy="3855489"/>
          </a:xfrm>
          <a:custGeom>
            <a:avLst/>
            <a:gdLst>
              <a:gd name="connsiteX0" fmla="*/ 1930086 w 3860171"/>
              <a:gd name="connsiteY0" fmla="*/ 0 h 3855489"/>
              <a:gd name="connsiteX1" fmla="*/ 1967540 w 3860171"/>
              <a:gd name="connsiteY1" fmla="*/ 3511 h 3855489"/>
              <a:gd name="connsiteX2" fmla="*/ 2003824 w 3860171"/>
              <a:gd name="connsiteY2" fmla="*/ 12875 h 3855489"/>
              <a:gd name="connsiteX3" fmla="*/ 2038938 w 3860171"/>
              <a:gd name="connsiteY3" fmla="*/ 26920 h 3855489"/>
              <a:gd name="connsiteX4" fmla="*/ 2075222 w 3860171"/>
              <a:gd name="connsiteY4" fmla="*/ 44477 h 3855489"/>
              <a:gd name="connsiteX5" fmla="*/ 2109166 w 3860171"/>
              <a:gd name="connsiteY5" fmla="*/ 64375 h 3855489"/>
              <a:gd name="connsiteX6" fmla="*/ 2144279 w 3860171"/>
              <a:gd name="connsiteY6" fmla="*/ 85443 h 3855489"/>
              <a:gd name="connsiteX7" fmla="*/ 2179393 w 3860171"/>
              <a:gd name="connsiteY7" fmla="*/ 104171 h 3855489"/>
              <a:gd name="connsiteX8" fmla="*/ 2214507 w 3860171"/>
              <a:gd name="connsiteY8" fmla="*/ 122898 h 3855489"/>
              <a:gd name="connsiteX9" fmla="*/ 2248450 w 3860171"/>
              <a:gd name="connsiteY9" fmla="*/ 136943 h 3855489"/>
              <a:gd name="connsiteX10" fmla="*/ 2285905 w 3860171"/>
              <a:gd name="connsiteY10" fmla="*/ 146307 h 3855489"/>
              <a:gd name="connsiteX11" fmla="*/ 2322189 w 3860171"/>
              <a:gd name="connsiteY11" fmla="*/ 150989 h 3855489"/>
              <a:gd name="connsiteX12" fmla="*/ 2360814 w 3860171"/>
              <a:gd name="connsiteY12" fmla="*/ 150989 h 3855489"/>
              <a:gd name="connsiteX13" fmla="*/ 2400610 w 3860171"/>
              <a:gd name="connsiteY13" fmla="*/ 148648 h 3855489"/>
              <a:gd name="connsiteX14" fmla="*/ 2440405 w 3860171"/>
              <a:gd name="connsiteY14" fmla="*/ 143966 h 3855489"/>
              <a:gd name="connsiteX15" fmla="*/ 2480201 w 3860171"/>
              <a:gd name="connsiteY15" fmla="*/ 138114 h 3855489"/>
              <a:gd name="connsiteX16" fmla="*/ 2519996 w 3860171"/>
              <a:gd name="connsiteY16" fmla="*/ 133432 h 3855489"/>
              <a:gd name="connsiteX17" fmla="*/ 2559792 w 3860171"/>
              <a:gd name="connsiteY17" fmla="*/ 129921 h 3855489"/>
              <a:gd name="connsiteX18" fmla="*/ 2597247 w 3860171"/>
              <a:gd name="connsiteY18" fmla="*/ 131091 h 3855489"/>
              <a:gd name="connsiteX19" fmla="*/ 2633531 w 3860171"/>
              <a:gd name="connsiteY19" fmla="*/ 135773 h 3855489"/>
              <a:gd name="connsiteX20" fmla="*/ 2668644 w 3860171"/>
              <a:gd name="connsiteY20" fmla="*/ 146307 h 3855489"/>
              <a:gd name="connsiteX21" fmla="*/ 2697906 w 3860171"/>
              <a:gd name="connsiteY21" fmla="*/ 161523 h 3855489"/>
              <a:gd name="connsiteX22" fmla="*/ 2725997 w 3860171"/>
              <a:gd name="connsiteY22" fmla="*/ 181421 h 3855489"/>
              <a:gd name="connsiteX23" fmla="*/ 2750577 w 3860171"/>
              <a:gd name="connsiteY23" fmla="*/ 204830 h 3855489"/>
              <a:gd name="connsiteX24" fmla="*/ 2775156 w 3860171"/>
              <a:gd name="connsiteY24" fmla="*/ 231750 h 3855489"/>
              <a:gd name="connsiteX25" fmla="*/ 2797395 w 3860171"/>
              <a:gd name="connsiteY25" fmla="*/ 259841 h 3855489"/>
              <a:gd name="connsiteX26" fmla="*/ 2819634 w 3860171"/>
              <a:gd name="connsiteY26" fmla="*/ 289103 h 3855489"/>
              <a:gd name="connsiteX27" fmla="*/ 2841872 w 3860171"/>
              <a:gd name="connsiteY27" fmla="*/ 318364 h 3855489"/>
              <a:gd name="connsiteX28" fmla="*/ 2864111 w 3860171"/>
              <a:gd name="connsiteY28" fmla="*/ 346455 h 3855489"/>
              <a:gd name="connsiteX29" fmla="*/ 2887520 w 3860171"/>
              <a:gd name="connsiteY29" fmla="*/ 373376 h 3855489"/>
              <a:gd name="connsiteX30" fmla="*/ 2914441 w 3860171"/>
              <a:gd name="connsiteY30" fmla="*/ 396785 h 3855489"/>
              <a:gd name="connsiteX31" fmla="*/ 2940191 w 3860171"/>
              <a:gd name="connsiteY31" fmla="*/ 417853 h 3855489"/>
              <a:gd name="connsiteX32" fmla="*/ 2969452 w 3860171"/>
              <a:gd name="connsiteY32" fmla="*/ 434240 h 3855489"/>
              <a:gd name="connsiteX33" fmla="*/ 3001055 w 3860171"/>
              <a:gd name="connsiteY33" fmla="*/ 448285 h 3855489"/>
              <a:gd name="connsiteX34" fmla="*/ 3034998 w 3860171"/>
              <a:gd name="connsiteY34" fmla="*/ 459990 h 3855489"/>
              <a:gd name="connsiteX35" fmla="*/ 3070112 w 3860171"/>
              <a:gd name="connsiteY35" fmla="*/ 470524 h 3855489"/>
              <a:gd name="connsiteX36" fmla="*/ 3105226 w 3860171"/>
              <a:gd name="connsiteY36" fmla="*/ 479888 h 3855489"/>
              <a:gd name="connsiteX37" fmla="*/ 3141510 w 3860171"/>
              <a:gd name="connsiteY37" fmla="*/ 489251 h 3855489"/>
              <a:gd name="connsiteX38" fmla="*/ 3175453 w 3860171"/>
              <a:gd name="connsiteY38" fmla="*/ 499785 h 3855489"/>
              <a:gd name="connsiteX39" fmla="*/ 3209396 w 3860171"/>
              <a:gd name="connsiteY39" fmla="*/ 511490 h 3855489"/>
              <a:gd name="connsiteX40" fmla="*/ 3240999 w 3860171"/>
              <a:gd name="connsiteY40" fmla="*/ 525535 h 3855489"/>
              <a:gd name="connsiteX41" fmla="*/ 3269090 w 3860171"/>
              <a:gd name="connsiteY41" fmla="*/ 543092 h 3855489"/>
              <a:gd name="connsiteX42" fmla="*/ 3294840 w 3860171"/>
              <a:gd name="connsiteY42" fmla="*/ 564161 h 3855489"/>
              <a:gd name="connsiteX43" fmla="*/ 3315908 w 3860171"/>
              <a:gd name="connsiteY43" fmla="*/ 589911 h 3855489"/>
              <a:gd name="connsiteX44" fmla="*/ 3333465 w 3860171"/>
              <a:gd name="connsiteY44" fmla="*/ 618002 h 3855489"/>
              <a:gd name="connsiteX45" fmla="*/ 3347510 w 3860171"/>
              <a:gd name="connsiteY45" fmla="*/ 649604 h 3855489"/>
              <a:gd name="connsiteX46" fmla="*/ 3359215 w 3860171"/>
              <a:gd name="connsiteY46" fmla="*/ 683547 h 3855489"/>
              <a:gd name="connsiteX47" fmla="*/ 3369749 w 3860171"/>
              <a:gd name="connsiteY47" fmla="*/ 717491 h 3855489"/>
              <a:gd name="connsiteX48" fmla="*/ 3379113 w 3860171"/>
              <a:gd name="connsiteY48" fmla="*/ 753775 h 3855489"/>
              <a:gd name="connsiteX49" fmla="*/ 3388476 w 3860171"/>
              <a:gd name="connsiteY49" fmla="*/ 788889 h 3855489"/>
              <a:gd name="connsiteX50" fmla="*/ 3399010 w 3860171"/>
              <a:gd name="connsiteY50" fmla="*/ 824002 h 3855489"/>
              <a:gd name="connsiteX51" fmla="*/ 3410715 w 3860171"/>
              <a:gd name="connsiteY51" fmla="*/ 857946 h 3855489"/>
              <a:gd name="connsiteX52" fmla="*/ 3424760 w 3860171"/>
              <a:gd name="connsiteY52" fmla="*/ 889548 h 3855489"/>
              <a:gd name="connsiteX53" fmla="*/ 3441147 w 3860171"/>
              <a:gd name="connsiteY53" fmla="*/ 918809 h 3855489"/>
              <a:gd name="connsiteX54" fmla="*/ 3462215 w 3860171"/>
              <a:gd name="connsiteY54" fmla="*/ 944560 h 3855489"/>
              <a:gd name="connsiteX55" fmla="*/ 3485624 w 3860171"/>
              <a:gd name="connsiteY55" fmla="*/ 971480 h 3855489"/>
              <a:gd name="connsiteX56" fmla="*/ 3512545 w 3860171"/>
              <a:gd name="connsiteY56" fmla="*/ 994889 h 3855489"/>
              <a:gd name="connsiteX57" fmla="*/ 3540636 w 3860171"/>
              <a:gd name="connsiteY57" fmla="*/ 1017128 h 3855489"/>
              <a:gd name="connsiteX58" fmla="*/ 3571068 w 3860171"/>
              <a:gd name="connsiteY58" fmla="*/ 1039367 h 3855489"/>
              <a:gd name="connsiteX59" fmla="*/ 3600329 w 3860171"/>
              <a:gd name="connsiteY59" fmla="*/ 1061605 h 3855489"/>
              <a:gd name="connsiteX60" fmla="*/ 3628420 w 3860171"/>
              <a:gd name="connsiteY60" fmla="*/ 1083844 h 3855489"/>
              <a:gd name="connsiteX61" fmla="*/ 3655341 w 3860171"/>
              <a:gd name="connsiteY61" fmla="*/ 1108424 h 3855489"/>
              <a:gd name="connsiteX62" fmla="*/ 3678750 w 3860171"/>
              <a:gd name="connsiteY62" fmla="*/ 1133003 h 3855489"/>
              <a:gd name="connsiteX63" fmla="*/ 3698648 w 3860171"/>
              <a:gd name="connsiteY63" fmla="*/ 1161094 h 3855489"/>
              <a:gd name="connsiteX64" fmla="*/ 3713864 w 3860171"/>
              <a:gd name="connsiteY64" fmla="*/ 1190356 h 3855489"/>
              <a:gd name="connsiteX65" fmla="*/ 3724398 w 3860171"/>
              <a:gd name="connsiteY65" fmla="*/ 1225469 h 3855489"/>
              <a:gd name="connsiteX66" fmla="*/ 3729080 w 3860171"/>
              <a:gd name="connsiteY66" fmla="*/ 1261754 h 3855489"/>
              <a:gd name="connsiteX67" fmla="*/ 3730250 w 3860171"/>
              <a:gd name="connsiteY67" fmla="*/ 1299208 h 3855489"/>
              <a:gd name="connsiteX68" fmla="*/ 3726739 w 3860171"/>
              <a:gd name="connsiteY68" fmla="*/ 1339004 h 3855489"/>
              <a:gd name="connsiteX69" fmla="*/ 3722057 w 3860171"/>
              <a:gd name="connsiteY69" fmla="*/ 1378799 h 3855489"/>
              <a:gd name="connsiteX70" fmla="*/ 3716205 w 3860171"/>
              <a:gd name="connsiteY70" fmla="*/ 1418595 h 3855489"/>
              <a:gd name="connsiteX71" fmla="*/ 3711523 w 3860171"/>
              <a:gd name="connsiteY71" fmla="*/ 1458391 h 3855489"/>
              <a:gd name="connsiteX72" fmla="*/ 3709182 w 3860171"/>
              <a:gd name="connsiteY72" fmla="*/ 1498186 h 3855489"/>
              <a:gd name="connsiteX73" fmla="*/ 3709182 w 3860171"/>
              <a:gd name="connsiteY73" fmla="*/ 1536811 h 3855489"/>
              <a:gd name="connsiteX74" fmla="*/ 3713864 w 3860171"/>
              <a:gd name="connsiteY74" fmla="*/ 1573096 h 3855489"/>
              <a:gd name="connsiteX75" fmla="*/ 3723228 w 3860171"/>
              <a:gd name="connsiteY75" fmla="*/ 1609380 h 3855489"/>
              <a:gd name="connsiteX76" fmla="*/ 3737273 w 3860171"/>
              <a:gd name="connsiteY76" fmla="*/ 1643323 h 3855489"/>
              <a:gd name="connsiteX77" fmla="*/ 3756000 w 3860171"/>
              <a:gd name="connsiteY77" fmla="*/ 1678437 h 3855489"/>
              <a:gd name="connsiteX78" fmla="*/ 3774728 w 3860171"/>
              <a:gd name="connsiteY78" fmla="*/ 1713550 h 3855489"/>
              <a:gd name="connsiteX79" fmla="*/ 3795796 w 3860171"/>
              <a:gd name="connsiteY79" fmla="*/ 1748664 h 3855489"/>
              <a:gd name="connsiteX80" fmla="*/ 3815694 w 3860171"/>
              <a:gd name="connsiteY80" fmla="*/ 1782608 h 3855489"/>
              <a:gd name="connsiteX81" fmla="*/ 3833250 w 3860171"/>
              <a:gd name="connsiteY81" fmla="*/ 1818892 h 3855489"/>
              <a:gd name="connsiteX82" fmla="*/ 3847296 w 3860171"/>
              <a:gd name="connsiteY82" fmla="*/ 1854005 h 3855489"/>
              <a:gd name="connsiteX83" fmla="*/ 3856660 w 3860171"/>
              <a:gd name="connsiteY83" fmla="*/ 1890290 h 3855489"/>
              <a:gd name="connsiteX84" fmla="*/ 3860171 w 3860171"/>
              <a:gd name="connsiteY84" fmla="*/ 1927744 h 3855489"/>
              <a:gd name="connsiteX85" fmla="*/ 3856660 w 3860171"/>
              <a:gd name="connsiteY85" fmla="*/ 1965199 h 3855489"/>
              <a:gd name="connsiteX86" fmla="*/ 3847296 w 3860171"/>
              <a:gd name="connsiteY86" fmla="*/ 2001483 h 3855489"/>
              <a:gd name="connsiteX87" fmla="*/ 3833250 w 3860171"/>
              <a:gd name="connsiteY87" fmla="*/ 2036597 h 3855489"/>
              <a:gd name="connsiteX88" fmla="*/ 3815694 w 3860171"/>
              <a:gd name="connsiteY88" fmla="*/ 2072881 h 3855489"/>
              <a:gd name="connsiteX89" fmla="*/ 3795796 w 3860171"/>
              <a:gd name="connsiteY89" fmla="*/ 2106824 h 3855489"/>
              <a:gd name="connsiteX90" fmla="*/ 3774728 w 3860171"/>
              <a:gd name="connsiteY90" fmla="*/ 2141938 h 3855489"/>
              <a:gd name="connsiteX91" fmla="*/ 3756000 w 3860171"/>
              <a:gd name="connsiteY91" fmla="*/ 2177052 h 3855489"/>
              <a:gd name="connsiteX92" fmla="*/ 3737273 w 3860171"/>
              <a:gd name="connsiteY92" fmla="*/ 2212166 h 3855489"/>
              <a:gd name="connsiteX93" fmla="*/ 3723228 w 3860171"/>
              <a:gd name="connsiteY93" fmla="*/ 2246109 h 3855489"/>
              <a:gd name="connsiteX94" fmla="*/ 3713864 w 3860171"/>
              <a:gd name="connsiteY94" fmla="*/ 2282393 h 3855489"/>
              <a:gd name="connsiteX95" fmla="*/ 3709182 w 3860171"/>
              <a:gd name="connsiteY95" fmla="*/ 2318677 h 3855489"/>
              <a:gd name="connsiteX96" fmla="*/ 3709182 w 3860171"/>
              <a:gd name="connsiteY96" fmla="*/ 2357302 h 3855489"/>
              <a:gd name="connsiteX97" fmla="*/ 3711523 w 3860171"/>
              <a:gd name="connsiteY97" fmla="*/ 2397098 h 3855489"/>
              <a:gd name="connsiteX98" fmla="*/ 3716205 w 3860171"/>
              <a:gd name="connsiteY98" fmla="*/ 2436894 h 3855489"/>
              <a:gd name="connsiteX99" fmla="*/ 3722057 w 3860171"/>
              <a:gd name="connsiteY99" fmla="*/ 2476689 h 3855489"/>
              <a:gd name="connsiteX100" fmla="*/ 3726739 w 3860171"/>
              <a:gd name="connsiteY100" fmla="*/ 2516485 h 3855489"/>
              <a:gd name="connsiteX101" fmla="*/ 3730250 w 3860171"/>
              <a:gd name="connsiteY101" fmla="*/ 2556280 h 3855489"/>
              <a:gd name="connsiteX102" fmla="*/ 3729080 w 3860171"/>
              <a:gd name="connsiteY102" fmla="*/ 2593735 h 3855489"/>
              <a:gd name="connsiteX103" fmla="*/ 3724398 w 3860171"/>
              <a:gd name="connsiteY103" fmla="*/ 2630019 h 3855489"/>
              <a:gd name="connsiteX104" fmla="*/ 3713864 w 3860171"/>
              <a:gd name="connsiteY104" fmla="*/ 2665133 h 3855489"/>
              <a:gd name="connsiteX105" fmla="*/ 3698648 w 3860171"/>
              <a:gd name="connsiteY105" fmla="*/ 2694394 h 3855489"/>
              <a:gd name="connsiteX106" fmla="*/ 3678750 w 3860171"/>
              <a:gd name="connsiteY106" fmla="*/ 2722485 h 3855489"/>
              <a:gd name="connsiteX107" fmla="*/ 3655341 w 3860171"/>
              <a:gd name="connsiteY107" fmla="*/ 2747065 h 3855489"/>
              <a:gd name="connsiteX108" fmla="*/ 3628420 w 3860171"/>
              <a:gd name="connsiteY108" fmla="*/ 2771645 h 3855489"/>
              <a:gd name="connsiteX109" fmla="*/ 3600329 w 3860171"/>
              <a:gd name="connsiteY109" fmla="*/ 2793883 h 3855489"/>
              <a:gd name="connsiteX110" fmla="*/ 3571068 w 3860171"/>
              <a:gd name="connsiteY110" fmla="*/ 2816122 h 3855489"/>
              <a:gd name="connsiteX111" fmla="*/ 3540636 w 3860171"/>
              <a:gd name="connsiteY111" fmla="*/ 2838361 h 3855489"/>
              <a:gd name="connsiteX112" fmla="*/ 3512545 w 3860171"/>
              <a:gd name="connsiteY112" fmla="*/ 2860599 h 3855489"/>
              <a:gd name="connsiteX113" fmla="*/ 3485624 w 3860171"/>
              <a:gd name="connsiteY113" fmla="*/ 2884009 h 3855489"/>
              <a:gd name="connsiteX114" fmla="*/ 3462215 w 3860171"/>
              <a:gd name="connsiteY114" fmla="*/ 2910929 h 3855489"/>
              <a:gd name="connsiteX115" fmla="*/ 3441147 w 3860171"/>
              <a:gd name="connsiteY115" fmla="*/ 2936679 h 3855489"/>
              <a:gd name="connsiteX116" fmla="*/ 3424760 w 3860171"/>
              <a:gd name="connsiteY116" fmla="*/ 2965941 h 3855489"/>
              <a:gd name="connsiteX117" fmla="*/ 3410715 w 3860171"/>
              <a:gd name="connsiteY117" fmla="*/ 2997543 h 3855489"/>
              <a:gd name="connsiteX118" fmla="*/ 3399010 w 3860171"/>
              <a:gd name="connsiteY118" fmla="*/ 3031486 h 3855489"/>
              <a:gd name="connsiteX119" fmla="*/ 3388476 w 3860171"/>
              <a:gd name="connsiteY119" fmla="*/ 3066600 h 3855489"/>
              <a:gd name="connsiteX120" fmla="*/ 3379113 w 3860171"/>
              <a:gd name="connsiteY120" fmla="*/ 3101714 h 3855489"/>
              <a:gd name="connsiteX121" fmla="*/ 3369749 w 3860171"/>
              <a:gd name="connsiteY121" fmla="*/ 3137998 h 3855489"/>
              <a:gd name="connsiteX122" fmla="*/ 3359215 w 3860171"/>
              <a:gd name="connsiteY122" fmla="*/ 3171941 h 3855489"/>
              <a:gd name="connsiteX123" fmla="*/ 3347510 w 3860171"/>
              <a:gd name="connsiteY123" fmla="*/ 3205885 h 3855489"/>
              <a:gd name="connsiteX124" fmla="*/ 3333465 w 3860171"/>
              <a:gd name="connsiteY124" fmla="*/ 3237487 h 3855489"/>
              <a:gd name="connsiteX125" fmla="*/ 3315908 w 3860171"/>
              <a:gd name="connsiteY125" fmla="*/ 3265578 h 3855489"/>
              <a:gd name="connsiteX126" fmla="*/ 3294840 w 3860171"/>
              <a:gd name="connsiteY126" fmla="*/ 3291328 h 3855489"/>
              <a:gd name="connsiteX127" fmla="*/ 3269090 w 3860171"/>
              <a:gd name="connsiteY127" fmla="*/ 3312396 h 3855489"/>
              <a:gd name="connsiteX128" fmla="*/ 3240999 w 3860171"/>
              <a:gd name="connsiteY128" fmla="*/ 3329953 h 3855489"/>
              <a:gd name="connsiteX129" fmla="*/ 3209396 w 3860171"/>
              <a:gd name="connsiteY129" fmla="*/ 3343999 h 3855489"/>
              <a:gd name="connsiteX130" fmla="*/ 3175453 w 3860171"/>
              <a:gd name="connsiteY130" fmla="*/ 3355703 h 3855489"/>
              <a:gd name="connsiteX131" fmla="*/ 3141510 w 3860171"/>
              <a:gd name="connsiteY131" fmla="*/ 3366237 h 3855489"/>
              <a:gd name="connsiteX132" fmla="*/ 3105226 w 3860171"/>
              <a:gd name="connsiteY132" fmla="*/ 3375601 h 3855489"/>
              <a:gd name="connsiteX133" fmla="*/ 3070112 w 3860171"/>
              <a:gd name="connsiteY133" fmla="*/ 3384965 h 3855489"/>
              <a:gd name="connsiteX134" fmla="*/ 3034998 w 3860171"/>
              <a:gd name="connsiteY134" fmla="*/ 3395499 h 3855489"/>
              <a:gd name="connsiteX135" fmla="*/ 3001055 w 3860171"/>
              <a:gd name="connsiteY135" fmla="*/ 3407203 h 3855489"/>
              <a:gd name="connsiteX136" fmla="*/ 2969452 w 3860171"/>
              <a:gd name="connsiteY136" fmla="*/ 3421249 h 3855489"/>
              <a:gd name="connsiteX137" fmla="*/ 2940191 w 3860171"/>
              <a:gd name="connsiteY137" fmla="*/ 3437635 h 3855489"/>
              <a:gd name="connsiteX138" fmla="*/ 2914441 w 3860171"/>
              <a:gd name="connsiteY138" fmla="*/ 3458704 h 3855489"/>
              <a:gd name="connsiteX139" fmla="*/ 2887520 w 3860171"/>
              <a:gd name="connsiteY139" fmla="*/ 3482113 h 3855489"/>
              <a:gd name="connsiteX140" fmla="*/ 2864111 w 3860171"/>
              <a:gd name="connsiteY140" fmla="*/ 3509033 h 3855489"/>
              <a:gd name="connsiteX141" fmla="*/ 2841872 w 3860171"/>
              <a:gd name="connsiteY141" fmla="*/ 3537124 h 3855489"/>
              <a:gd name="connsiteX142" fmla="*/ 2819634 w 3860171"/>
              <a:gd name="connsiteY142" fmla="*/ 3566386 h 3855489"/>
              <a:gd name="connsiteX143" fmla="*/ 2797395 w 3860171"/>
              <a:gd name="connsiteY143" fmla="*/ 3595647 h 3855489"/>
              <a:gd name="connsiteX144" fmla="*/ 2775156 w 3860171"/>
              <a:gd name="connsiteY144" fmla="*/ 3623738 h 3855489"/>
              <a:gd name="connsiteX145" fmla="*/ 2750577 w 3860171"/>
              <a:gd name="connsiteY145" fmla="*/ 3650659 h 3855489"/>
              <a:gd name="connsiteX146" fmla="*/ 2725997 w 3860171"/>
              <a:gd name="connsiteY146" fmla="*/ 3674068 h 3855489"/>
              <a:gd name="connsiteX147" fmla="*/ 2697906 w 3860171"/>
              <a:gd name="connsiteY147" fmla="*/ 3693966 h 3855489"/>
              <a:gd name="connsiteX148" fmla="*/ 2668644 w 3860171"/>
              <a:gd name="connsiteY148" fmla="*/ 3709182 h 3855489"/>
              <a:gd name="connsiteX149" fmla="*/ 2633531 w 3860171"/>
              <a:gd name="connsiteY149" fmla="*/ 3719716 h 3855489"/>
              <a:gd name="connsiteX150" fmla="*/ 2597247 w 3860171"/>
              <a:gd name="connsiteY150" fmla="*/ 3724398 h 3855489"/>
              <a:gd name="connsiteX151" fmla="*/ 2559792 w 3860171"/>
              <a:gd name="connsiteY151" fmla="*/ 3725568 h 3855489"/>
              <a:gd name="connsiteX152" fmla="*/ 2519996 w 3860171"/>
              <a:gd name="connsiteY152" fmla="*/ 3722057 h 3855489"/>
              <a:gd name="connsiteX153" fmla="*/ 2480201 w 3860171"/>
              <a:gd name="connsiteY153" fmla="*/ 3717375 h 3855489"/>
              <a:gd name="connsiteX154" fmla="*/ 2440405 w 3860171"/>
              <a:gd name="connsiteY154" fmla="*/ 3711523 h 3855489"/>
              <a:gd name="connsiteX155" fmla="*/ 2400610 w 3860171"/>
              <a:gd name="connsiteY155" fmla="*/ 3706841 h 3855489"/>
              <a:gd name="connsiteX156" fmla="*/ 2360814 w 3860171"/>
              <a:gd name="connsiteY156" fmla="*/ 3704500 h 3855489"/>
              <a:gd name="connsiteX157" fmla="*/ 2322189 w 3860171"/>
              <a:gd name="connsiteY157" fmla="*/ 3704500 h 3855489"/>
              <a:gd name="connsiteX158" fmla="*/ 2285905 w 3860171"/>
              <a:gd name="connsiteY158" fmla="*/ 3709182 h 3855489"/>
              <a:gd name="connsiteX159" fmla="*/ 2248450 w 3860171"/>
              <a:gd name="connsiteY159" fmla="*/ 3718545 h 3855489"/>
              <a:gd name="connsiteX160" fmla="*/ 2214507 w 3860171"/>
              <a:gd name="connsiteY160" fmla="*/ 3732591 h 3855489"/>
              <a:gd name="connsiteX161" fmla="*/ 2179393 w 3860171"/>
              <a:gd name="connsiteY161" fmla="*/ 3751318 h 3855489"/>
              <a:gd name="connsiteX162" fmla="*/ 2144279 w 3860171"/>
              <a:gd name="connsiteY162" fmla="*/ 3770045 h 3855489"/>
              <a:gd name="connsiteX163" fmla="*/ 2109166 w 3860171"/>
              <a:gd name="connsiteY163" fmla="*/ 3791114 h 3855489"/>
              <a:gd name="connsiteX164" fmla="*/ 2075222 w 3860171"/>
              <a:gd name="connsiteY164" fmla="*/ 3811011 h 3855489"/>
              <a:gd name="connsiteX165" fmla="*/ 2038938 w 3860171"/>
              <a:gd name="connsiteY165" fmla="*/ 3828568 h 3855489"/>
              <a:gd name="connsiteX166" fmla="*/ 2003824 w 3860171"/>
              <a:gd name="connsiteY166" fmla="*/ 3842614 h 3855489"/>
              <a:gd name="connsiteX167" fmla="*/ 1967540 w 3860171"/>
              <a:gd name="connsiteY167" fmla="*/ 3851978 h 3855489"/>
              <a:gd name="connsiteX168" fmla="*/ 1930086 w 3860171"/>
              <a:gd name="connsiteY168" fmla="*/ 3855489 h 3855489"/>
              <a:gd name="connsiteX169" fmla="*/ 1892631 w 3860171"/>
              <a:gd name="connsiteY169" fmla="*/ 3851978 h 3855489"/>
              <a:gd name="connsiteX170" fmla="*/ 1856347 w 3860171"/>
              <a:gd name="connsiteY170" fmla="*/ 3842614 h 3855489"/>
              <a:gd name="connsiteX171" fmla="*/ 1821233 w 3860171"/>
              <a:gd name="connsiteY171" fmla="*/ 3828568 h 3855489"/>
              <a:gd name="connsiteX172" fmla="*/ 1784949 w 3860171"/>
              <a:gd name="connsiteY172" fmla="*/ 3811011 h 3855489"/>
              <a:gd name="connsiteX173" fmla="*/ 1751005 w 3860171"/>
              <a:gd name="connsiteY173" fmla="*/ 3791114 h 3855489"/>
              <a:gd name="connsiteX174" fmla="*/ 1715892 w 3860171"/>
              <a:gd name="connsiteY174" fmla="*/ 3770045 h 3855489"/>
              <a:gd name="connsiteX175" fmla="*/ 1680778 w 3860171"/>
              <a:gd name="connsiteY175" fmla="*/ 3751318 h 3855489"/>
              <a:gd name="connsiteX176" fmla="*/ 1645664 w 3860171"/>
              <a:gd name="connsiteY176" fmla="*/ 3732591 h 3855489"/>
              <a:gd name="connsiteX177" fmla="*/ 1610550 w 3860171"/>
              <a:gd name="connsiteY177" fmla="*/ 3718545 h 3855489"/>
              <a:gd name="connsiteX178" fmla="*/ 1574266 w 3860171"/>
              <a:gd name="connsiteY178" fmla="*/ 3709182 h 3855489"/>
              <a:gd name="connsiteX179" fmla="*/ 1537982 w 3860171"/>
              <a:gd name="connsiteY179" fmla="*/ 3704500 h 3855489"/>
              <a:gd name="connsiteX180" fmla="*/ 1499357 w 3860171"/>
              <a:gd name="connsiteY180" fmla="*/ 3704500 h 3855489"/>
              <a:gd name="connsiteX181" fmla="*/ 1459561 w 3860171"/>
              <a:gd name="connsiteY181" fmla="*/ 3706841 h 3855489"/>
              <a:gd name="connsiteX182" fmla="*/ 1419766 w 3860171"/>
              <a:gd name="connsiteY182" fmla="*/ 3711523 h 3855489"/>
              <a:gd name="connsiteX183" fmla="*/ 1379970 w 3860171"/>
              <a:gd name="connsiteY183" fmla="*/ 3717375 h 3855489"/>
              <a:gd name="connsiteX184" fmla="*/ 1340175 w 3860171"/>
              <a:gd name="connsiteY184" fmla="*/ 3722057 h 3855489"/>
              <a:gd name="connsiteX185" fmla="*/ 1300379 w 3860171"/>
              <a:gd name="connsiteY185" fmla="*/ 3725568 h 3855489"/>
              <a:gd name="connsiteX186" fmla="*/ 1262924 w 3860171"/>
              <a:gd name="connsiteY186" fmla="*/ 3724398 h 3855489"/>
              <a:gd name="connsiteX187" fmla="*/ 1226640 w 3860171"/>
              <a:gd name="connsiteY187" fmla="*/ 3719716 h 3855489"/>
              <a:gd name="connsiteX188" fmla="*/ 1191526 w 3860171"/>
              <a:gd name="connsiteY188" fmla="*/ 3709182 h 3855489"/>
              <a:gd name="connsiteX189" fmla="*/ 1162265 w 3860171"/>
              <a:gd name="connsiteY189" fmla="*/ 3693966 h 3855489"/>
              <a:gd name="connsiteX190" fmla="*/ 1134174 w 3860171"/>
              <a:gd name="connsiteY190" fmla="*/ 3674068 h 3855489"/>
              <a:gd name="connsiteX191" fmla="*/ 1109594 w 3860171"/>
              <a:gd name="connsiteY191" fmla="*/ 3650659 h 3855489"/>
              <a:gd name="connsiteX192" fmla="*/ 1085015 w 3860171"/>
              <a:gd name="connsiteY192" fmla="*/ 3623738 h 3855489"/>
              <a:gd name="connsiteX193" fmla="*/ 1062776 w 3860171"/>
              <a:gd name="connsiteY193" fmla="*/ 3595647 h 3855489"/>
              <a:gd name="connsiteX194" fmla="*/ 1040537 w 3860171"/>
              <a:gd name="connsiteY194" fmla="*/ 3566386 h 3855489"/>
              <a:gd name="connsiteX195" fmla="*/ 1018299 w 3860171"/>
              <a:gd name="connsiteY195" fmla="*/ 3537124 h 3855489"/>
              <a:gd name="connsiteX196" fmla="*/ 996060 w 3860171"/>
              <a:gd name="connsiteY196" fmla="*/ 3509033 h 3855489"/>
              <a:gd name="connsiteX197" fmla="*/ 972651 w 3860171"/>
              <a:gd name="connsiteY197" fmla="*/ 3482113 h 3855489"/>
              <a:gd name="connsiteX198" fmla="*/ 945730 w 3860171"/>
              <a:gd name="connsiteY198" fmla="*/ 3458704 h 3855489"/>
              <a:gd name="connsiteX199" fmla="*/ 919980 w 3860171"/>
              <a:gd name="connsiteY199" fmla="*/ 3437635 h 3855489"/>
              <a:gd name="connsiteX200" fmla="*/ 890719 w 3860171"/>
              <a:gd name="connsiteY200" fmla="*/ 3421249 h 3855489"/>
              <a:gd name="connsiteX201" fmla="*/ 859116 w 3860171"/>
              <a:gd name="connsiteY201" fmla="*/ 3407203 h 3855489"/>
              <a:gd name="connsiteX202" fmla="*/ 825173 w 3860171"/>
              <a:gd name="connsiteY202" fmla="*/ 3395499 h 3855489"/>
              <a:gd name="connsiteX203" fmla="*/ 790059 w 3860171"/>
              <a:gd name="connsiteY203" fmla="*/ 3384965 h 3855489"/>
              <a:gd name="connsiteX204" fmla="*/ 754946 w 3860171"/>
              <a:gd name="connsiteY204" fmla="*/ 3375601 h 3855489"/>
              <a:gd name="connsiteX205" fmla="*/ 718662 w 3860171"/>
              <a:gd name="connsiteY205" fmla="*/ 3366237 h 3855489"/>
              <a:gd name="connsiteX206" fmla="*/ 684718 w 3860171"/>
              <a:gd name="connsiteY206" fmla="*/ 3355703 h 3855489"/>
              <a:gd name="connsiteX207" fmla="*/ 650775 w 3860171"/>
              <a:gd name="connsiteY207" fmla="*/ 3343999 h 3855489"/>
              <a:gd name="connsiteX208" fmla="*/ 619173 w 3860171"/>
              <a:gd name="connsiteY208" fmla="*/ 3329953 h 3855489"/>
              <a:gd name="connsiteX209" fmla="*/ 591082 w 3860171"/>
              <a:gd name="connsiteY209" fmla="*/ 3312396 h 3855489"/>
              <a:gd name="connsiteX210" fmla="*/ 565332 w 3860171"/>
              <a:gd name="connsiteY210" fmla="*/ 3291328 h 3855489"/>
              <a:gd name="connsiteX211" fmla="*/ 544263 w 3860171"/>
              <a:gd name="connsiteY211" fmla="*/ 3265578 h 3855489"/>
              <a:gd name="connsiteX212" fmla="*/ 526706 w 3860171"/>
              <a:gd name="connsiteY212" fmla="*/ 3237487 h 3855489"/>
              <a:gd name="connsiteX213" fmla="*/ 512661 w 3860171"/>
              <a:gd name="connsiteY213" fmla="*/ 3205885 h 3855489"/>
              <a:gd name="connsiteX214" fmla="*/ 500956 w 3860171"/>
              <a:gd name="connsiteY214" fmla="*/ 3171941 h 3855489"/>
              <a:gd name="connsiteX215" fmla="*/ 490422 w 3860171"/>
              <a:gd name="connsiteY215" fmla="*/ 3137998 h 3855489"/>
              <a:gd name="connsiteX216" fmla="*/ 481059 w 3860171"/>
              <a:gd name="connsiteY216" fmla="*/ 3101714 h 3855489"/>
              <a:gd name="connsiteX217" fmla="*/ 471695 w 3860171"/>
              <a:gd name="connsiteY217" fmla="*/ 3066600 h 3855489"/>
              <a:gd name="connsiteX218" fmla="*/ 461161 w 3860171"/>
              <a:gd name="connsiteY218" fmla="*/ 3031486 h 3855489"/>
              <a:gd name="connsiteX219" fmla="*/ 449456 w 3860171"/>
              <a:gd name="connsiteY219" fmla="*/ 2997543 h 3855489"/>
              <a:gd name="connsiteX220" fmla="*/ 435411 w 3860171"/>
              <a:gd name="connsiteY220" fmla="*/ 2965941 h 3855489"/>
              <a:gd name="connsiteX221" fmla="*/ 419024 w 3860171"/>
              <a:gd name="connsiteY221" fmla="*/ 2936679 h 3855489"/>
              <a:gd name="connsiteX222" fmla="*/ 397956 w 3860171"/>
              <a:gd name="connsiteY222" fmla="*/ 2910929 h 3855489"/>
              <a:gd name="connsiteX223" fmla="*/ 374547 w 3860171"/>
              <a:gd name="connsiteY223" fmla="*/ 2884009 h 3855489"/>
              <a:gd name="connsiteX224" fmla="*/ 347626 w 3860171"/>
              <a:gd name="connsiteY224" fmla="*/ 2860599 h 3855489"/>
              <a:gd name="connsiteX225" fmla="*/ 318365 w 3860171"/>
              <a:gd name="connsiteY225" fmla="*/ 2838361 h 3855489"/>
              <a:gd name="connsiteX226" fmla="*/ 289103 w 3860171"/>
              <a:gd name="connsiteY226" fmla="*/ 2816122 h 3855489"/>
              <a:gd name="connsiteX227" fmla="*/ 259842 w 3860171"/>
              <a:gd name="connsiteY227" fmla="*/ 2793883 h 3855489"/>
              <a:gd name="connsiteX228" fmla="*/ 231751 w 3860171"/>
              <a:gd name="connsiteY228" fmla="*/ 2771645 h 3855489"/>
              <a:gd name="connsiteX229" fmla="*/ 204830 w 3860171"/>
              <a:gd name="connsiteY229" fmla="*/ 2747065 h 3855489"/>
              <a:gd name="connsiteX230" fmla="*/ 181421 w 3860171"/>
              <a:gd name="connsiteY230" fmla="*/ 2722485 h 3855489"/>
              <a:gd name="connsiteX231" fmla="*/ 161523 w 3860171"/>
              <a:gd name="connsiteY231" fmla="*/ 2694394 h 3855489"/>
              <a:gd name="connsiteX232" fmla="*/ 146308 w 3860171"/>
              <a:gd name="connsiteY232" fmla="*/ 2665133 h 3855489"/>
              <a:gd name="connsiteX233" fmla="*/ 135773 w 3860171"/>
              <a:gd name="connsiteY233" fmla="*/ 2630019 h 3855489"/>
              <a:gd name="connsiteX234" fmla="*/ 131092 w 3860171"/>
              <a:gd name="connsiteY234" fmla="*/ 2593735 h 3855489"/>
              <a:gd name="connsiteX235" fmla="*/ 129921 w 3860171"/>
              <a:gd name="connsiteY235" fmla="*/ 2556280 h 3855489"/>
              <a:gd name="connsiteX236" fmla="*/ 133432 w 3860171"/>
              <a:gd name="connsiteY236" fmla="*/ 2516485 h 3855489"/>
              <a:gd name="connsiteX237" fmla="*/ 138114 w 3860171"/>
              <a:gd name="connsiteY237" fmla="*/ 2476689 h 3855489"/>
              <a:gd name="connsiteX238" fmla="*/ 143967 w 3860171"/>
              <a:gd name="connsiteY238" fmla="*/ 2436894 h 3855489"/>
              <a:gd name="connsiteX239" fmla="*/ 148648 w 3860171"/>
              <a:gd name="connsiteY239" fmla="*/ 2397098 h 3855489"/>
              <a:gd name="connsiteX240" fmla="*/ 150989 w 3860171"/>
              <a:gd name="connsiteY240" fmla="*/ 2357302 h 3855489"/>
              <a:gd name="connsiteX241" fmla="*/ 150989 w 3860171"/>
              <a:gd name="connsiteY241" fmla="*/ 2318677 h 3855489"/>
              <a:gd name="connsiteX242" fmla="*/ 146308 w 3860171"/>
              <a:gd name="connsiteY242" fmla="*/ 2282393 h 3855489"/>
              <a:gd name="connsiteX243" fmla="*/ 136944 w 3860171"/>
              <a:gd name="connsiteY243" fmla="*/ 2246109 h 3855489"/>
              <a:gd name="connsiteX244" fmla="*/ 122898 w 3860171"/>
              <a:gd name="connsiteY244" fmla="*/ 2212166 h 3855489"/>
              <a:gd name="connsiteX245" fmla="*/ 105341 w 3860171"/>
              <a:gd name="connsiteY245" fmla="*/ 2177052 h 3855489"/>
              <a:gd name="connsiteX246" fmla="*/ 85444 w 3860171"/>
              <a:gd name="connsiteY246" fmla="*/ 2141938 h 3855489"/>
              <a:gd name="connsiteX247" fmla="*/ 64375 w 3860171"/>
              <a:gd name="connsiteY247" fmla="*/ 2106824 h 3855489"/>
              <a:gd name="connsiteX248" fmla="*/ 44478 w 3860171"/>
              <a:gd name="connsiteY248" fmla="*/ 2072881 h 3855489"/>
              <a:gd name="connsiteX249" fmla="*/ 26921 w 3860171"/>
              <a:gd name="connsiteY249" fmla="*/ 2036597 h 3855489"/>
              <a:gd name="connsiteX250" fmla="*/ 12875 w 3860171"/>
              <a:gd name="connsiteY250" fmla="*/ 2001483 h 3855489"/>
              <a:gd name="connsiteX251" fmla="*/ 3512 w 3860171"/>
              <a:gd name="connsiteY251" fmla="*/ 1965199 h 3855489"/>
              <a:gd name="connsiteX252" fmla="*/ 0 w 3860171"/>
              <a:gd name="connsiteY252" fmla="*/ 1927744 h 3855489"/>
              <a:gd name="connsiteX253" fmla="*/ 3512 w 3860171"/>
              <a:gd name="connsiteY253" fmla="*/ 1890290 h 3855489"/>
              <a:gd name="connsiteX254" fmla="*/ 12875 w 3860171"/>
              <a:gd name="connsiteY254" fmla="*/ 1854005 h 3855489"/>
              <a:gd name="connsiteX255" fmla="*/ 26921 w 3860171"/>
              <a:gd name="connsiteY255" fmla="*/ 1818892 h 3855489"/>
              <a:gd name="connsiteX256" fmla="*/ 44478 w 3860171"/>
              <a:gd name="connsiteY256" fmla="*/ 1782608 h 3855489"/>
              <a:gd name="connsiteX257" fmla="*/ 64375 w 3860171"/>
              <a:gd name="connsiteY257" fmla="*/ 1748664 h 3855489"/>
              <a:gd name="connsiteX258" fmla="*/ 85444 w 3860171"/>
              <a:gd name="connsiteY258" fmla="*/ 1713550 h 3855489"/>
              <a:gd name="connsiteX259" fmla="*/ 105341 w 3860171"/>
              <a:gd name="connsiteY259" fmla="*/ 1678437 h 3855489"/>
              <a:gd name="connsiteX260" fmla="*/ 122898 w 3860171"/>
              <a:gd name="connsiteY260" fmla="*/ 1643323 h 3855489"/>
              <a:gd name="connsiteX261" fmla="*/ 136944 w 3860171"/>
              <a:gd name="connsiteY261" fmla="*/ 1609380 h 3855489"/>
              <a:gd name="connsiteX262" fmla="*/ 146308 w 3860171"/>
              <a:gd name="connsiteY262" fmla="*/ 1573096 h 3855489"/>
              <a:gd name="connsiteX263" fmla="*/ 150989 w 3860171"/>
              <a:gd name="connsiteY263" fmla="*/ 1536811 h 3855489"/>
              <a:gd name="connsiteX264" fmla="*/ 150989 w 3860171"/>
              <a:gd name="connsiteY264" fmla="*/ 1498186 h 3855489"/>
              <a:gd name="connsiteX265" fmla="*/ 148648 w 3860171"/>
              <a:gd name="connsiteY265" fmla="*/ 1458391 h 3855489"/>
              <a:gd name="connsiteX266" fmla="*/ 143967 w 3860171"/>
              <a:gd name="connsiteY266" fmla="*/ 1418595 h 3855489"/>
              <a:gd name="connsiteX267" fmla="*/ 138114 w 3860171"/>
              <a:gd name="connsiteY267" fmla="*/ 1378799 h 3855489"/>
              <a:gd name="connsiteX268" fmla="*/ 133432 w 3860171"/>
              <a:gd name="connsiteY268" fmla="*/ 1339004 h 3855489"/>
              <a:gd name="connsiteX269" fmla="*/ 129921 w 3860171"/>
              <a:gd name="connsiteY269" fmla="*/ 1299208 h 3855489"/>
              <a:gd name="connsiteX270" fmla="*/ 131092 w 3860171"/>
              <a:gd name="connsiteY270" fmla="*/ 1261754 h 3855489"/>
              <a:gd name="connsiteX271" fmla="*/ 135773 w 3860171"/>
              <a:gd name="connsiteY271" fmla="*/ 1225469 h 3855489"/>
              <a:gd name="connsiteX272" fmla="*/ 146308 w 3860171"/>
              <a:gd name="connsiteY272" fmla="*/ 1190356 h 3855489"/>
              <a:gd name="connsiteX273" fmla="*/ 161523 w 3860171"/>
              <a:gd name="connsiteY273" fmla="*/ 1161094 h 3855489"/>
              <a:gd name="connsiteX274" fmla="*/ 181421 w 3860171"/>
              <a:gd name="connsiteY274" fmla="*/ 1133003 h 3855489"/>
              <a:gd name="connsiteX275" fmla="*/ 204830 w 3860171"/>
              <a:gd name="connsiteY275" fmla="*/ 1108424 h 3855489"/>
              <a:gd name="connsiteX276" fmla="*/ 231751 w 3860171"/>
              <a:gd name="connsiteY276" fmla="*/ 1083844 h 3855489"/>
              <a:gd name="connsiteX277" fmla="*/ 259842 w 3860171"/>
              <a:gd name="connsiteY277" fmla="*/ 1061605 h 3855489"/>
              <a:gd name="connsiteX278" fmla="*/ 289103 w 3860171"/>
              <a:gd name="connsiteY278" fmla="*/ 1039367 h 3855489"/>
              <a:gd name="connsiteX279" fmla="*/ 318365 w 3860171"/>
              <a:gd name="connsiteY279" fmla="*/ 1017128 h 3855489"/>
              <a:gd name="connsiteX280" fmla="*/ 347626 w 3860171"/>
              <a:gd name="connsiteY280" fmla="*/ 994889 h 3855489"/>
              <a:gd name="connsiteX281" fmla="*/ 374547 w 3860171"/>
              <a:gd name="connsiteY281" fmla="*/ 971480 h 3855489"/>
              <a:gd name="connsiteX282" fmla="*/ 397956 w 3860171"/>
              <a:gd name="connsiteY282" fmla="*/ 944560 h 3855489"/>
              <a:gd name="connsiteX283" fmla="*/ 419024 w 3860171"/>
              <a:gd name="connsiteY283" fmla="*/ 918809 h 3855489"/>
              <a:gd name="connsiteX284" fmla="*/ 435411 w 3860171"/>
              <a:gd name="connsiteY284" fmla="*/ 889548 h 3855489"/>
              <a:gd name="connsiteX285" fmla="*/ 449456 w 3860171"/>
              <a:gd name="connsiteY285" fmla="*/ 857946 h 3855489"/>
              <a:gd name="connsiteX286" fmla="*/ 461161 w 3860171"/>
              <a:gd name="connsiteY286" fmla="*/ 824002 h 3855489"/>
              <a:gd name="connsiteX287" fmla="*/ 471695 w 3860171"/>
              <a:gd name="connsiteY287" fmla="*/ 788889 h 3855489"/>
              <a:gd name="connsiteX288" fmla="*/ 481059 w 3860171"/>
              <a:gd name="connsiteY288" fmla="*/ 753775 h 3855489"/>
              <a:gd name="connsiteX289" fmla="*/ 490422 w 3860171"/>
              <a:gd name="connsiteY289" fmla="*/ 717491 h 3855489"/>
              <a:gd name="connsiteX290" fmla="*/ 500956 w 3860171"/>
              <a:gd name="connsiteY290" fmla="*/ 683547 h 3855489"/>
              <a:gd name="connsiteX291" fmla="*/ 512661 w 3860171"/>
              <a:gd name="connsiteY291" fmla="*/ 649604 h 3855489"/>
              <a:gd name="connsiteX292" fmla="*/ 526706 w 3860171"/>
              <a:gd name="connsiteY292" fmla="*/ 618002 h 3855489"/>
              <a:gd name="connsiteX293" fmla="*/ 544263 w 3860171"/>
              <a:gd name="connsiteY293" fmla="*/ 589911 h 3855489"/>
              <a:gd name="connsiteX294" fmla="*/ 565332 w 3860171"/>
              <a:gd name="connsiteY294" fmla="*/ 564161 h 3855489"/>
              <a:gd name="connsiteX295" fmla="*/ 591082 w 3860171"/>
              <a:gd name="connsiteY295" fmla="*/ 543092 h 3855489"/>
              <a:gd name="connsiteX296" fmla="*/ 619173 w 3860171"/>
              <a:gd name="connsiteY296" fmla="*/ 525535 h 3855489"/>
              <a:gd name="connsiteX297" fmla="*/ 650775 w 3860171"/>
              <a:gd name="connsiteY297" fmla="*/ 511490 h 3855489"/>
              <a:gd name="connsiteX298" fmla="*/ 684718 w 3860171"/>
              <a:gd name="connsiteY298" fmla="*/ 499785 h 3855489"/>
              <a:gd name="connsiteX299" fmla="*/ 718662 w 3860171"/>
              <a:gd name="connsiteY299" fmla="*/ 489251 h 3855489"/>
              <a:gd name="connsiteX300" fmla="*/ 754946 w 3860171"/>
              <a:gd name="connsiteY300" fmla="*/ 479888 h 3855489"/>
              <a:gd name="connsiteX301" fmla="*/ 790059 w 3860171"/>
              <a:gd name="connsiteY301" fmla="*/ 470524 h 3855489"/>
              <a:gd name="connsiteX302" fmla="*/ 825173 w 3860171"/>
              <a:gd name="connsiteY302" fmla="*/ 459990 h 3855489"/>
              <a:gd name="connsiteX303" fmla="*/ 859116 w 3860171"/>
              <a:gd name="connsiteY303" fmla="*/ 448285 h 3855489"/>
              <a:gd name="connsiteX304" fmla="*/ 890719 w 3860171"/>
              <a:gd name="connsiteY304" fmla="*/ 434240 h 3855489"/>
              <a:gd name="connsiteX305" fmla="*/ 919980 w 3860171"/>
              <a:gd name="connsiteY305" fmla="*/ 417853 h 3855489"/>
              <a:gd name="connsiteX306" fmla="*/ 945730 w 3860171"/>
              <a:gd name="connsiteY306" fmla="*/ 396785 h 3855489"/>
              <a:gd name="connsiteX307" fmla="*/ 972651 w 3860171"/>
              <a:gd name="connsiteY307" fmla="*/ 373376 h 3855489"/>
              <a:gd name="connsiteX308" fmla="*/ 996060 w 3860171"/>
              <a:gd name="connsiteY308" fmla="*/ 346455 h 3855489"/>
              <a:gd name="connsiteX309" fmla="*/ 1018299 w 3860171"/>
              <a:gd name="connsiteY309" fmla="*/ 318364 h 3855489"/>
              <a:gd name="connsiteX310" fmla="*/ 1040537 w 3860171"/>
              <a:gd name="connsiteY310" fmla="*/ 289103 h 3855489"/>
              <a:gd name="connsiteX311" fmla="*/ 1062776 w 3860171"/>
              <a:gd name="connsiteY311" fmla="*/ 259841 h 3855489"/>
              <a:gd name="connsiteX312" fmla="*/ 1085015 w 3860171"/>
              <a:gd name="connsiteY312" fmla="*/ 231750 h 3855489"/>
              <a:gd name="connsiteX313" fmla="*/ 1109594 w 3860171"/>
              <a:gd name="connsiteY313" fmla="*/ 204830 h 3855489"/>
              <a:gd name="connsiteX314" fmla="*/ 1134174 w 3860171"/>
              <a:gd name="connsiteY314" fmla="*/ 181421 h 3855489"/>
              <a:gd name="connsiteX315" fmla="*/ 1162265 w 3860171"/>
              <a:gd name="connsiteY315" fmla="*/ 161523 h 3855489"/>
              <a:gd name="connsiteX316" fmla="*/ 1191526 w 3860171"/>
              <a:gd name="connsiteY316" fmla="*/ 146307 h 3855489"/>
              <a:gd name="connsiteX317" fmla="*/ 1226640 w 3860171"/>
              <a:gd name="connsiteY317" fmla="*/ 135773 h 3855489"/>
              <a:gd name="connsiteX318" fmla="*/ 1262924 w 3860171"/>
              <a:gd name="connsiteY318" fmla="*/ 131091 h 3855489"/>
              <a:gd name="connsiteX319" fmla="*/ 1300379 w 3860171"/>
              <a:gd name="connsiteY319" fmla="*/ 129921 h 3855489"/>
              <a:gd name="connsiteX320" fmla="*/ 1340175 w 3860171"/>
              <a:gd name="connsiteY320" fmla="*/ 133432 h 3855489"/>
              <a:gd name="connsiteX321" fmla="*/ 1379970 w 3860171"/>
              <a:gd name="connsiteY321" fmla="*/ 138114 h 3855489"/>
              <a:gd name="connsiteX322" fmla="*/ 1419766 w 3860171"/>
              <a:gd name="connsiteY322" fmla="*/ 143966 h 3855489"/>
              <a:gd name="connsiteX323" fmla="*/ 1459561 w 3860171"/>
              <a:gd name="connsiteY323" fmla="*/ 148648 h 3855489"/>
              <a:gd name="connsiteX324" fmla="*/ 1499357 w 3860171"/>
              <a:gd name="connsiteY324" fmla="*/ 150989 h 3855489"/>
              <a:gd name="connsiteX325" fmla="*/ 1537982 w 3860171"/>
              <a:gd name="connsiteY325" fmla="*/ 150989 h 3855489"/>
              <a:gd name="connsiteX326" fmla="*/ 1574266 w 3860171"/>
              <a:gd name="connsiteY326" fmla="*/ 146307 h 3855489"/>
              <a:gd name="connsiteX327" fmla="*/ 1610550 w 3860171"/>
              <a:gd name="connsiteY327" fmla="*/ 136943 h 3855489"/>
              <a:gd name="connsiteX328" fmla="*/ 1645664 w 3860171"/>
              <a:gd name="connsiteY328" fmla="*/ 122898 h 3855489"/>
              <a:gd name="connsiteX329" fmla="*/ 1680778 w 3860171"/>
              <a:gd name="connsiteY329" fmla="*/ 104171 h 3855489"/>
              <a:gd name="connsiteX330" fmla="*/ 1715892 w 3860171"/>
              <a:gd name="connsiteY330" fmla="*/ 85443 h 3855489"/>
              <a:gd name="connsiteX331" fmla="*/ 1751005 w 3860171"/>
              <a:gd name="connsiteY331" fmla="*/ 64375 h 3855489"/>
              <a:gd name="connsiteX332" fmla="*/ 1784949 w 3860171"/>
              <a:gd name="connsiteY332" fmla="*/ 44477 h 3855489"/>
              <a:gd name="connsiteX333" fmla="*/ 1821233 w 3860171"/>
              <a:gd name="connsiteY333" fmla="*/ 26920 h 3855489"/>
              <a:gd name="connsiteX334" fmla="*/ 1856347 w 3860171"/>
              <a:gd name="connsiteY334" fmla="*/ 12875 h 3855489"/>
              <a:gd name="connsiteX335" fmla="*/ 1892631 w 3860171"/>
              <a:gd name="connsiteY335" fmla="*/ 3511 h 385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467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erelateerde afbeelding">
            <a:extLst>
              <a:ext uri="{FF2B5EF4-FFF2-40B4-BE49-F238E27FC236}">
                <a16:creationId xmlns:a16="http://schemas.microsoft.com/office/drawing/2014/main" id="{C21680CE-271D-4622-9878-ABEE7D0DE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7389"/>
          <a:stretch/>
        </p:blipFill>
        <p:spPr bwMode="auto">
          <a:xfrm>
            <a:off x="7338646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D1AB4-CB98-4D4A-82F1-48158180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nl-NL" dirty="0"/>
              <a:t>Vragen en Huiswerk Les 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2BD2DF-C449-4341-91C6-1188E7CB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Doorlezen/samenvatting maken: </a:t>
            </a:r>
          </a:p>
          <a:p>
            <a:r>
              <a:rPr lang="nl-NL" dirty="0"/>
              <a:t>Boek: Anatomie &amp; Fysiologie  H 3.5:, Lymfatisch systeem</a:t>
            </a:r>
          </a:p>
          <a:p>
            <a:r>
              <a:rPr lang="nl-NL" dirty="0"/>
              <a:t>Boek: Anatomie &amp; Fysiologie  H 5: Temperatuurregeling en koorts</a:t>
            </a:r>
          </a:p>
          <a:p>
            <a:endParaRPr lang="nl-NL" dirty="0"/>
          </a:p>
          <a:p>
            <a:r>
              <a:rPr lang="nl-NL" dirty="0"/>
              <a:t>Taak 1 B maken</a:t>
            </a:r>
          </a:p>
          <a:p>
            <a:r>
              <a:rPr lang="nl-NL" dirty="0" err="1"/>
              <a:t>Mindmap</a:t>
            </a:r>
            <a:r>
              <a:rPr lang="nl-NL" dirty="0"/>
              <a:t>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2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51202-5475-4E8C-A59D-B5197A81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Mindmap</a:t>
            </a:r>
            <a:endParaRPr lang="nl-NL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5D420A1B-5754-4723-8BAC-A38C22FC9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3600373" y="2286000"/>
            <a:ext cx="5480203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41FEEB2-6EBA-4CB5-8CBF-D200CA0D8EBE}"/>
              </a:ext>
            </a:extLst>
          </p:cNvPr>
          <p:cNvSpPr txBox="1"/>
          <p:nvPr/>
        </p:nvSpPr>
        <p:spPr>
          <a:xfrm>
            <a:off x="3600373" y="5880100"/>
            <a:ext cx="548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www.jhrehab.org/2018/04/30/mind-mapping-using-visual-thinking-to-improve-patient-care-and-quality-of-life/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-nd/3.0/"/>
              </a:rPr>
              <a:t>CC BY-ND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91609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0AF8B-1E18-4493-AD3E-38B011A0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Boeken Medische kennis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85628EB-9074-4D31-82E3-C07231743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785" y="1852402"/>
            <a:ext cx="2058160" cy="29339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3F167B5-B119-4211-ACE7-4310A6E2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44" y="1835461"/>
            <a:ext cx="2058160" cy="29339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016C44E-F411-410F-A667-B34619449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14" y="1835461"/>
            <a:ext cx="2049030" cy="29339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ECD27A-B9C6-4FD1-8EC7-4DFB901B0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945" y="1897375"/>
            <a:ext cx="3719381" cy="26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454D0-FA68-4049-A6B2-D8D5976C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Thuisarts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41ED8D-7AB2-4F7E-8AEE-68828D08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Thuisarts | Betrouwbare informatie over ziekte en gezondheid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089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87056-3580-4445-BB1D-FB3069AC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nl-NL" dirty="0"/>
              <a:t>Leerdoel: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7C5E32-C429-4187-992D-580181EB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971756"/>
            <a:ext cx="3871985" cy="1588506"/>
          </a:xfrm>
          <a:prstGeom prst="rect">
            <a:avLst/>
          </a:prstGeo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5CBD1CF-CB82-4AD4-AF2E-ABEBBA7E19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399411"/>
              </p:ext>
            </p:extLst>
          </p:nvPr>
        </p:nvGraphicFramePr>
        <p:xfrm>
          <a:off x="5375804" y="2286001"/>
          <a:ext cx="6054195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7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E4F54-8818-41C0-B03E-0EF4C646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84E449-D964-4336-BA71-1B6F3D8A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Onze levensverwachting is in de 20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eeuw sterk toegenomen.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kind in 1900 geboren in de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Westerse wereld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had een levensverwachting van slechts 46 jaar, nu in de 21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eeuw ruim 80 jaar!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Vraag: Welke factoren/ maatregelen hebben hier invloed op (gehad)?</a:t>
            </a:r>
          </a:p>
        </p:txBody>
      </p:sp>
    </p:spTree>
    <p:extLst>
      <p:ext uri="{BB962C8B-B14F-4D97-AF65-F5344CB8AC3E}">
        <p14:creationId xmlns:p14="http://schemas.microsoft.com/office/powerpoint/2010/main" val="72295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6332F-2875-47CD-8E57-EF409D11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nl-NL" dirty="0"/>
              <a:t>Afweer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Tijdelijke aanduiding voor inhoud 2">
            <a:extLst>
              <a:ext uri="{FF2B5EF4-FFF2-40B4-BE49-F238E27FC236}">
                <a16:creationId xmlns:a16="http://schemas.microsoft.com/office/drawing/2014/main" id="{DE24C4A5-09E3-4239-8018-0C5CC2B8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540190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4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051E8-7847-4C8F-8A51-2F91281C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578BC0-946C-4EC5-AC67-561F54FA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11168"/>
            <a:ext cx="10178322" cy="3593591"/>
          </a:xfrm>
        </p:spPr>
        <p:txBody>
          <a:bodyPr/>
          <a:lstStyle/>
          <a:p>
            <a:r>
              <a:rPr lang="nl-NL" dirty="0"/>
              <a:t>Afweer is de verdediging van het lichaam tegen micro- organismen, sommigen kunnen het lichaam beschadigen (pathogeen) </a:t>
            </a:r>
          </a:p>
          <a:p>
            <a:r>
              <a:rPr lang="nl-NL" dirty="0"/>
              <a:t>Afweer is ook betrokken bij het onschadelijk maken en verwijderen van grotere lichaamsvreemde materialen (zoals teer), stofdeeltjes of bijv. een splinter.</a:t>
            </a:r>
          </a:p>
          <a:p>
            <a:r>
              <a:rPr lang="nl-NL" dirty="0"/>
              <a:t>En het is actief tegen cellen van een ander persoon. Waar denk je aan?</a:t>
            </a:r>
          </a:p>
          <a:p>
            <a:r>
              <a:rPr lang="nl-NL" dirty="0"/>
              <a:t>Cellen van het afweersysteem herkennen lichaamsvreemd materiaal aan zijn antigeen (op celmembraan).</a:t>
            </a:r>
          </a:p>
        </p:txBody>
      </p:sp>
    </p:spTree>
    <p:extLst>
      <p:ext uri="{BB962C8B-B14F-4D97-AF65-F5344CB8AC3E}">
        <p14:creationId xmlns:p14="http://schemas.microsoft.com/office/powerpoint/2010/main" val="3141287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93832-B25C-41BE-BFE6-1CBBED88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DDFC45-61AD-4C68-B865-299908B3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 afweer bestaat uit een goed lopende samenwerking tussen veel uiteenlopende onderdelen;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zijn cellen die verteerde resten van een m.o. naar een lymfeklier verslepen, </a:t>
            </a:r>
          </a:p>
          <a:p>
            <a:r>
              <a:rPr lang="nl-NL" dirty="0"/>
              <a:t>in de lymfeklier bevinden zich  lymfocyten, die  meer antistoffen maken en de aanval op een m.o. sterker kunnen maken,</a:t>
            </a:r>
          </a:p>
          <a:p>
            <a:r>
              <a:rPr lang="nl-NL" dirty="0"/>
              <a:t>andere lymfocyten geven bepaalde signaalstoffen af (regulerend) </a:t>
            </a:r>
          </a:p>
          <a:p>
            <a:r>
              <a:rPr lang="nl-NL" dirty="0"/>
              <a:t>of hebben een geheugen voor de antigeen, waartegen al eens afweer is opgebouwd</a:t>
            </a:r>
          </a:p>
          <a:p>
            <a:r>
              <a:rPr lang="nl-NL" dirty="0"/>
              <a:t>laatste groep lymfocyten geeft aan dat gevaar geweken is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Vraag: waar bevinden zich lymfeklieren in je lichaam?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6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ontsteking">
            <a:extLst>
              <a:ext uri="{FF2B5EF4-FFF2-40B4-BE49-F238E27FC236}">
                <a16:creationId xmlns:a16="http://schemas.microsoft.com/office/drawing/2014/main" id="{59E45D6C-A405-4790-B2A1-82CAEA0C0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r="18229"/>
          <a:stretch/>
        </p:blipFill>
        <p:spPr bwMode="auto">
          <a:xfrm>
            <a:off x="7338646" y="-2062308"/>
            <a:ext cx="4853354" cy="89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C17B3B-8C07-481D-997E-4800362A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Afweer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1840E-45D6-4772-854F-D550A32F5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59467"/>
            <a:ext cx="5753100" cy="4978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/>
              <a:t>Pathogene micro organismen  dringen het lichaam binnen en gaan (ongeremd) delen&gt; infectiegevaar!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/>
              <a:t>Lichaam reageert met een ontstekingsreactie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b="1" dirty="0" err="1"/>
              <a:t>Itis</a:t>
            </a:r>
            <a:r>
              <a:rPr lang="nl-NL" sz="1800" b="1" dirty="0"/>
              <a:t>: </a:t>
            </a:r>
            <a:r>
              <a:rPr lang="nl-NL" sz="1800" dirty="0"/>
              <a:t>Ontsteking: een reactie van het weefsel op een schadelijke prikkel!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/>
              <a:t>Een ontsteking is nuttig en natuurlijke reactie op weefselbeschadiging!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800" dirty="0"/>
              <a:t>Kenmerken: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800" dirty="0"/>
              <a:t>Roodheid ( </a:t>
            </a:r>
            <a:r>
              <a:rPr lang="nl-NL" sz="1800" dirty="0" err="1"/>
              <a:t>Rubor</a:t>
            </a:r>
            <a:r>
              <a:rPr lang="nl-NL" sz="1800" dirty="0"/>
              <a:t>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800" dirty="0"/>
              <a:t>Warmte ( </a:t>
            </a:r>
            <a:r>
              <a:rPr lang="nl-NL" sz="1800" dirty="0" err="1"/>
              <a:t>Calor</a:t>
            </a:r>
            <a:r>
              <a:rPr lang="nl-NL" sz="1800" dirty="0"/>
              <a:t>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800" dirty="0"/>
              <a:t>Zwelling ( Tumor)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800" dirty="0"/>
              <a:t>Pijn ( </a:t>
            </a:r>
            <a:r>
              <a:rPr lang="nl-NL" sz="1800" dirty="0" err="1"/>
              <a:t>Dolor</a:t>
            </a:r>
            <a:r>
              <a:rPr lang="nl-NL" sz="1800" dirty="0"/>
              <a:t>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nl-NL" sz="1800" dirty="0"/>
              <a:t>Functie verlies (</a:t>
            </a:r>
            <a:r>
              <a:rPr lang="nl-NL" sz="1800" dirty="0" err="1"/>
              <a:t>Functio</a:t>
            </a:r>
            <a:r>
              <a:rPr lang="nl-NL" sz="1800" dirty="0"/>
              <a:t> </a:t>
            </a:r>
            <a:r>
              <a:rPr lang="nl-NL" sz="1800" dirty="0" err="1"/>
              <a:t>Laesa</a:t>
            </a:r>
            <a:r>
              <a:rPr lang="nl-NL" sz="18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buNone/>
            </a:pPr>
            <a:endParaRPr lang="nl-NL" sz="1300" dirty="0"/>
          </a:p>
          <a:p>
            <a:pPr marL="0" indent="0">
              <a:lnSpc>
                <a:spcPct val="100000"/>
              </a:lnSpc>
              <a:buNone/>
            </a:pPr>
            <a:endParaRPr lang="nl-NL" sz="1300" dirty="0"/>
          </a:p>
          <a:p>
            <a:pPr marL="0" indent="0">
              <a:lnSpc>
                <a:spcPct val="100000"/>
              </a:lnSpc>
              <a:buNone/>
            </a:pPr>
            <a:endParaRPr lang="nl-NL" sz="1300" dirty="0"/>
          </a:p>
          <a:p>
            <a:pPr marL="0" indent="0">
              <a:lnSpc>
                <a:spcPct val="100000"/>
              </a:lnSpc>
              <a:buNone/>
            </a:pPr>
            <a:endParaRPr lang="nl-NL" sz="1300" dirty="0"/>
          </a:p>
          <a:p>
            <a:pPr marL="0" indent="0">
              <a:lnSpc>
                <a:spcPct val="100000"/>
              </a:lnSpc>
              <a:buNone/>
            </a:pPr>
            <a:endParaRPr lang="nl-NL" sz="13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AD6EB9-4C94-4ACF-8EC1-359003BB4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46648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517</Words>
  <Application>Microsoft Office PowerPoint</Application>
  <PresentationFormat>Breedbeeld</PresentationFormat>
  <Paragraphs>73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 afweer &amp; lymfatisch systeem</vt:lpstr>
      <vt:lpstr>Boeken Medische kennis</vt:lpstr>
      <vt:lpstr>Thuisarts</vt:lpstr>
      <vt:lpstr>Leerdoel:</vt:lpstr>
      <vt:lpstr>Afweer</vt:lpstr>
      <vt:lpstr>Afweer</vt:lpstr>
      <vt:lpstr>Afweer</vt:lpstr>
      <vt:lpstr>Afweer</vt:lpstr>
      <vt:lpstr>Afweer</vt:lpstr>
      <vt:lpstr>Afweer</vt:lpstr>
      <vt:lpstr>PowerPoint-presentatie</vt:lpstr>
      <vt:lpstr>Filmpje</vt:lpstr>
      <vt:lpstr>Vragen en Huiswerk Les 2</vt:lpstr>
      <vt:lpstr>Mindmap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Lymfatisch systeem &amp; afweer</dc:title>
  <dc:creator>Rhea Houtkruijer</dc:creator>
  <cp:lastModifiedBy>Rhea Houtkruijer</cp:lastModifiedBy>
  <cp:revision>29</cp:revision>
  <dcterms:created xsi:type="dcterms:W3CDTF">2019-09-03T11:00:49Z</dcterms:created>
  <dcterms:modified xsi:type="dcterms:W3CDTF">2020-09-07T11:10:46Z</dcterms:modified>
</cp:coreProperties>
</file>